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  <p:sldMasterId id="2147483885" r:id="rId5"/>
    <p:sldMasterId id="2147483897" r:id="rId6"/>
  </p:sldMasterIdLst>
  <p:notesMasterIdLst>
    <p:notesMasterId r:id="rId25"/>
  </p:notesMasterIdLst>
  <p:handoutMasterIdLst>
    <p:handoutMasterId r:id="rId26"/>
  </p:handoutMasterIdLst>
  <p:sldIdLst>
    <p:sldId id="350" r:id="rId7"/>
    <p:sldId id="360" r:id="rId8"/>
    <p:sldId id="306" r:id="rId9"/>
    <p:sldId id="310" r:id="rId10"/>
    <p:sldId id="297" r:id="rId11"/>
    <p:sldId id="357" r:id="rId12"/>
    <p:sldId id="365" r:id="rId13"/>
    <p:sldId id="304" r:id="rId14"/>
    <p:sldId id="309" r:id="rId15"/>
    <p:sldId id="292" r:id="rId16"/>
    <p:sldId id="367" r:id="rId17"/>
    <p:sldId id="366" r:id="rId18"/>
    <p:sldId id="364" r:id="rId19"/>
    <p:sldId id="363" r:id="rId20"/>
    <p:sldId id="305" r:id="rId21"/>
    <p:sldId id="362" r:id="rId22"/>
    <p:sldId id="359" r:id="rId23"/>
    <p:sldId id="35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95B9"/>
    <a:srgbClr val="090A09"/>
    <a:srgbClr val="AA2F36"/>
    <a:srgbClr val="D55F68"/>
    <a:srgbClr val="5C1D22"/>
    <a:srgbClr val="8235A5"/>
    <a:srgbClr val="F7BEAD"/>
    <a:srgbClr val="E17974"/>
    <a:srgbClr val="000000"/>
    <a:srgbClr val="151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7"/>
    <p:restoredTop sz="94721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62D64-48B0-41CB-B1D4-08C1BF7F1611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173D3-018A-4CCE-A9BC-941371A5C747}">
      <dgm:prSet/>
      <dgm:spPr>
        <a:ln w="12700">
          <a:solidFill>
            <a:srgbClr val="7030A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dirty="0"/>
            <a:t>Gépi tanulási keretrendszer</a:t>
          </a:r>
        </a:p>
      </dgm:t>
    </dgm:pt>
    <dgm:pt modelId="{533E2E0B-A9BF-41E9-A795-75B1FD75CF86}" type="parTrans" cxnId="{FADAD685-EF9B-4EB8-9402-1584AB05491C}">
      <dgm:prSet/>
      <dgm:spPr/>
      <dgm:t>
        <a:bodyPr/>
        <a:lstStyle/>
        <a:p>
          <a:endParaRPr lang="en-US"/>
        </a:p>
      </dgm:t>
    </dgm:pt>
    <dgm:pt modelId="{C27120A1-C22E-46FD-B0AE-F1C3A95D2E2E}" type="sibTrans" cxnId="{FADAD685-EF9B-4EB8-9402-1584AB05491C}">
      <dgm:prSet/>
      <dgm:spPr/>
      <dgm:t>
        <a:bodyPr/>
        <a:lstStyle/>
        <a:p>
          <a:endParaRPr lang="en-US"/>
        </a:p>
      </dgm:t>
    </dgm:pt>
    <dgm:pt modelId="{1186C827-F246-43B1-8E9A-386B66DBAEC9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 Nyelvi konzisztencia az alkalmazások között.</a:t>
          </a:r>
          <a:endParaRPr lang="en-US" dirty="0"/>
        </a:p>
      </dgm:t>
    </dgm:pt>
    <dgm:pt modelId="{2F228505-A639-49D4-8A8C-2FB9CF790775}" type="parTrans" cxnId="{47F6AC12-BA4F-4C13-889B-2EDBB4767AA8}">
      <dgm:prSet/>
      <dgm:spPr/>
      <dgm:t>
        <a:bodyPr/>
        <a:lstStyle/>
        <a:p>
          <a:endParaRPr lang="en-US"/>
        </a:p>
      </dgm:t>
    </dgm:pt>
    <dgm:pt modelId="{DB2AEDA6-4340-401E-AD77-35AEF3D7113E}" type="sibTrans" cxnId="{47F6AC12-BA4F-4C13-889B-2EDBB4767AA8}">
      <dgm:prSet/>
      <dgm:spPr/>
      <dgm:t>
        <a:bodyPr/>
        <a:lstStyle/>
        <a:p>
          <a:endParaRPr lang="en-US"/>
        </a:p>
      </dgm:t>
    </dgm:pt>
    <dgm:pt modelId="{333B793F-9E4E-4787-AD05-DCCEA9903B67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 A Python-alapú modellekhez képest leegyszerűsíti a telepítést.</a:t>
          </a:r>
          <a:endParaRPr lang="en-US" dirty="0"/>
        </a:p>
      </dgm:t>
    </dgm:pt>
    <dgm:pt modelId="{44B5C93D-D89C-48B1-8BB3-AC8BDD0EA787}" type="parTrans" cxnId="{B66BA17C-EDEB-40B4-B1BB-D614A25B7FB4}">
      <dgm:prSet/>
      <dgm:spPr/>
      <dgm:t>
        <a:bodyPr/>
        <a:lstStyle/>
        <a:p>
          <a:endParaRPr lang="en-US"/>
        </a:p>
      </dgm:t>
    </dgm:pt>
    <dgm:pt modelId="{EEAA9432-C103-4943-93D6-B64F364DC8E5}" type="sibTrans" cxnId="{B66BA17C-EDEB-40B4-B1BB-D614A25B7FB4}">
      <dgm:prSet/>
      <dgm:spPr/>
      <dgm:t>
        <a:bodyPr/>
        <a:lstStyle/>
        <a:p>
          <a:endParaRPr lang="en-US"/>
        </a:p>
      </dgm:t>
    </dgm:pt>
    <dgm:pt modelId="{E3819C1B-0E83-460E-871A-BA930124074F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 A klasszikus gépi tanulási modellek létrehozásának.</a:t>
          </a:r>
          <a:endParaRPr lang="en-US" dirty="0"/>
        </a:p>
      </dgm:t>
    </dgm:pt>
    <dgm:pt modelId="{28FF6A98-A471-487E-8EAC-E8057C71A8B5}" type="sibTrans" cxnId="{AD999681-060C-4108-A13B-D537DA62647E}">
      <dgm:prSet/>
      <dgm:spPr/>
      <dgm:t>
        <a:bodyPr/>
        <a:lstStyle/>
        <a:p>
          <a:endParaRPr lang="en-US"/>
        </a:p>
      </dgm:t>
    </dgm:pt>
    <dgm:pt modelId="{5BEFDF62-286A-4550-B360-6E7A6247C6A3}" type="parTrans" cxnId="{AD999681-060C-4108-A13B-D537DA62647E}">
      <dgm:prSet/>
      <dgm:spPr/>
      <dgm:t>
        <a:bodyPr/>
        <a:lstStyle/>
        <a:p>
          <a:endParaRPr lang="en-US"/>
        </a:p>
      </dgm:t>
    </dgm:pt>
    <dgm:pt modelId="{65D6D28C-C5EB-4F15-BF76-6F5A71C32BE2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 Támogatja a képosztályozást előre kiképzett mély tanulási modellekkel.</a:t>
          </a:r>
          <a:endParaRPr lang="en-US" dirty="0"/>
        </a:p>
      </dgm:t>
    </dgm:pt>
    <dgm:pt modelId="{D7895C5E-E0B4-4AAC-8536-E313DD0774FE}" type="sibTrans" cxnId="{F70111ED-B32E-4AFB-8073-EDFA0D69AC4F}">
      <dgm:prSet/>
      <dgm:spPr/>
      <dgm:t>
        <a:bodyPr/>
        <a:lstStyle/>
        <a:p>
          <a:endParaRPr lang="en-US"/>
        </a:p>
      </dgm:t>
    </dgm:pt>
    <dgm:pt modelId="{D015D4C5-9DE6-42EF-9C0C-57B6F3F3C173}" type="parTrans" cxnId="{F70111ED-B32E-4AFB-8073-EDFA0D69AC4F}">
      <dgm:prSet/>
      <dgm:spPr/>
      <dgm:t>
        <a:bodyPr/>
        <a:lstStyle/>
        <a:p>
          <a:endParaRPr lang="en-US"/>
        </a:p>
      </dgm:t>
    </dgm:pt>
    <dgm:pt modelId="{17F6793F-8AA5-412C-B73E-5EAD1B3E899A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 Korlátozások az előre betanított modellek kiválasztásában és finomhangolásában.</a:t>
          </a:r>
          <a:endParaRPr lang="en-US" dirty="0"/>
        </a:p>
      </dgm:t>
    </dgm:pt>
    <dgm:pt modelId="{9F193200-8631-41E9-AC29-11B7191E8FFC}" type="sibTrans" cxnId="{6C451E87-32DC-4201-8752-0E23C8FBB920}">
      <dgm:prSet/>
      <dgm:spPr/>
      <dgm:t>
        <a:bodyPr/>
        <a:lstStyle/>
        <a:p>
          <a:endParaRPr lang="en-US"/>
        </a:p>
      </dgm:t>
    </dgm:pt>
    <dgm:pt modelId="{20099774-F98C-4B31-8DB8-4D07AF1995C4}" type="parTrans" cxnId="{6C451E87-32DC-4201-8752-0E23C8FBB920}">
      <dgm:prSet/>
      <dgm:spPr/>
      <dgm:t>
        <a:bodyPr/>
        <a:lstStyle/>
        <a:p>
          <a:endParaRPr lang="en-US"/>
        </a:p>
      </dgm:t>
    </dgm:pt>
    <dgm:pt modelId="{1C0D7F91-57A6-4CF5-9FA4-629C99BF0547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 Integráció .NET keretrendszerrel az egyszerű fejlesztés és telepítés érdekében.</a:t>
          </a:r>
          <a:endParaRPr lang="en-US" dirty="0"/>
        </a:p>
      </dgm:t>
    </dgm:pt>
    <dgm:pt modelId="{5A49830C-F394-49F4-A160-FC9FE2A32A81}" type="sibTrans" cxnId="{519E7C01-2D7D-4DE7-A580-4584C07523B0}">
      <dgm:prSet/>
      <dgm:spPr/>
      <dgm:t>
        <a:bodyPr/>
        <a:lstStyle/>
        <a:p>
          <a:endParaRPr lang="en-US"/>
        </a:p>
      </dgm:t>
    </dgm:pt>
    <dgm:pt modelId="{E025F41D-A0C6-4CD4-97F5-0304D8338269}" type="parTrans" cxnId="{519E7C01-2D7D-4DE7-A580-4584C07523B0}">
      <dgm:prSet/>
      <dgm:spPr/>
      <dgm:t>
        <a:bodyPr/>
        <a:lstStyle/>
        <a:p>
          <a:endParaRPr lang="en-US"/>
        </a:p>
      </dgm:t>
    </dgm:pt>
    <dgm:pt modelId="{CDF3CB27-FAC1-49E6-8D20-BE03BC286A13}">
      <dgm:prSet/>
      <dgm:spPr>
        <a:solidFill>
          <a:srgbClr val="8235A5"/>
        </a:solidFill>
      </dgm:spPr>
      <dgm:t>
        <a:bodyPr/>
        <a:lstStyle/>
        <a:p>
          <a:r>
            <a:rPr lang="hu-HU" dirty="0"/>
            <a:t>ML.NET Model Builder</a:t>
          </a:r>
          <a:endParaRPr lang="en-US" dirty="0"/>
        </a:p>
      </dgm:t>
    </dgm:pt>
    <dgm:pt modelId="{B6F1F07E-7714-4862-A352-770C278251DB}" type="sibTrans" cxnId="{23CF5B8C-8B6B-4F52-9772-0E6BC2C105CC}">
      <dgm:prSet/>
      <dgm:spPr/>
      <dgm:t>
        <a:bodyPr/>
        <a:lstStyle/>
        <a:p>
          <a:endParaRPr lang="en-US"/>
        </a:p>
      </dgm:t>
    </dgm:pt>
    <dgm:pt modelId="{45509AA8-85CB-4659-83C5-8F2E1C754AE6}" type="parTrans" cxnId="{23CF5B8C-8B6B-4F52-9772-0E6BC2C105CC}">
      <dgm:prSet/>
      <dgm:spPr/>
      <dgm:t>
        <a:bodyPr/>
        <a:lstStyle/>
        <a:p>
          <a:endParaRPr lang="en-US"/>
        </a:p>
      </dgm:t>
    </dgm:pt>
    <dgm:pt modelId="{FBA2B6B6-6A4A-4EE2-93E0-B3F794688536}">
      <dgm:prSet/>
      <dgm:spPr>
        <a:solidFill>
          <a:srgbClr val="7030A0"/>
        </a:solidFill>
      </dgm:spPr>
      <dgm:t>
        <a:bodyPr/>
        <a:lstStyle/>
        <a:p>
          <a:r>
            <a:rPr lang="hu-HU" dirty="0"/>
            <a:t>ML.NET</a:t>
          </a:r>
          <a:endParaRPr lang="en-US" dirty="0"/>
        </a:p>
      </dgm:t>
    </dgm:pt>
    <dgm:pt modelId="{24140B49-6E05-4104-9843-F721DCC3FA64}" type="sibTrans" cxnId="{E01CD07B-6BED-4B7F-ACAE-CA6704CA0DC8}">
      <dgm:prSet/>
      <dgm:spPr/>
      <dgm:t>
        <a:bodyPr/>
        <a:lstStyle/>
        <a:p>
          <a:endParaRPr lang="en-US"/>
        </a:p>
      </dgm:t>
    </dgm:pt>
    <dgm:pt modelId="{0FC01F23-E1E8-401D-8656-E6440152BB05}" type="parTrans" cxnId="{E01CD07B-6BED-4B7F-ACAE-CA6704CA0DC8}">
      <dgm:prSet/>
      <dgm:spPr/>
      <dgm:t>
        <a:bodyPr/>
        <a:lstStyle/>
        <a:p>
          <a:endParaRPr lang="en-US"/>
        </a:p>
      </dgm:t>
    </dgm:pt>
    <dgm:pt modelId="{AFE0BDA9-3ABD-4A44-807F-D8BEE0745706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hu-HU" dirty="0"/>
            <a:t>ML.NET és Python</a:t>
          </a:r>
          <a:endParaRPr lang="en-US" dirty="0"/>
        </a:p>
      </dgm:t>
    </dgm:pt>
    <dgm:pt modelId="{98720177-CC72-4689-9FD5-D051854AEB56}" type="sibTrans" cxnId="{C6E46423-8E58-447F-8F39-C0000B0C8BF8}">
      <dgm:prSet/>
      <dgm:spPr/>
      <dgm:t>
        <a:bodyPr/>
        <a:lstStyle/>
        <a:p>
          <a:endParaRPr lang="en-US"/>
        </a:p>
      </dgm:t>
    </dgm:pt>
    <dgm:pt modelId="{1FA23EEE-7989-40DF-8319-1CC934EC7658}" type="parTrans" cxnId="{C6E46423-8E58-447F-8F39-C0000B0C8BF8}">
      <dgm:prSet/>
      <dgm:spPr/>
      <dgm:t>
        <a:bodyPr/>
        <a:lstStyle/>
        <a:p>
          <a:endParaRPr lang="en-US"/>
        </a:p>
      </dgm:t>
    </dgm:pt>
    <dgm:pt modelId="{912206A0-2C2F-4AFF-AD4E-BBF27ABF768A}">
      <dgm:prSet/>
      <dgm:spPr>
        <a:ln w="12700">
          <a:solidFill>
            <a:srgbClr val="7030A0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hu-HU" dirty="0"/>
            <a:t>Képosztályozási modellek egyszerűsített fejlesztése és telepítése, beépített API</a:t>
          </a:r>
        </a:p>
      </dgm:t>
    </dgm:pt>
    <dgm:pt modelId="{7ED21485-69D9-4BCB-9847-337572F504B0}" type="parTrans" cxnId="{587A4C86-8F2F-4CF6-96A8-64E261C7EE55}">
      <dgm:prSet/>
      <dgm:spPr/>
      <dgm:t>
        <a:bodyPr/>
        <a:lstStyle/>
        <a:p>
          <a:endParaRPr lang="hu-HU"/>
        </a:p>
      </dgm:t>
    </dgm:pt>
    <dgm:pt modelId="{4A527044-90BC-475C-A932-FF950BD58375}" type="sibTrans" cxnId="{587A4C86-8F2F-4CF6-96A8-64E261C7EE55}">
      <dgm:prSet/>
      <dgm:spPr/>
      <dgm:t>
        <a:bodyPr/>
        <a:lstStyle/>
        <a:p>
          <a:endParaRPr lang="hu-HU"/>
        </a:p>
      </dgm:t>
    </dgm:pt>
    <dgm:pt modelId="{C626745E-7B2E-47F8-8CDE-2BA561D2218B}">
      <dgm:prSet/>
      <dgm:spPr>
        <a:ln w="12700">
          <a:solidFill>
            <a:srgbClr val="7030A0"/>
          </a:solidFill>
        </a:ln>
      </dgm:spPr>
      <dgm:t>
        <a:bodyPr/>
        <a:lstStyle/>
        <a:p>
          <a:r>
            <a:rPr lang="hu-HU" dirty="0"/>
            <a:t>Képzés és erőforrás-felhasználás előre betanított modellekkel.</a:t>
          </a:r>
        </a:p>
      </dgm:t>
    </dgm:pt>
    <dgm:pt modelId="{F2E63FC6-21A8-4293-A3E7-AE49A40B5477}" type="parTrans" cxnId="{89C3759D-00DF-40C6-9C4F-0CC94A92177B}">
      <dgm:prSet/>
      <dgm:spPr/>
      <dgm:t>
        <a:bodyPr/>
        <a:lstStyle/>
        <a:p>
          <a:endParaRPr lang="hu-HU"/>
        </a:p>
      </dgm:t>
    </dgm:pt>
    <dgm:pt modelId="{4D42D041-BA7A-424A-B0CA-772FC761CB05}" type="sibTrans" cxnId="{89C3759D-00DF-40C6-9C4F-0CC94A92177B}">
      <dgm:prSet/>
      <dgm:spPr/>
      <dgm:t>
        <a:bodyPr/>
        <a:lstStyle/>
        <a:p>
          <a:endParaRPr lang="hu-HU"/>
        </a:p>
      </dgm:t>
    </dgm:pt>
    <dgm:pt modelId="{848960C7-CC6C-4347-B68A-D811A69F9EAF}" type="pres">
      <dgm:prSet presAssocID="{A7B62D64-48B0-41CB-B1D4-08C1BF7F1611}" presName="linear" presStyleCnt="0">
        <dgm:presLayoutVars>
          <dgm:dir/>
          <dgm:animLvl val="lvl"/>
          <dgm:resizeHandles val="exact"/>
        </dgm:presLayoutVars>
      </dgm:prSet>
      <dgm:spPr/>
    </dgm:pt>
    <dgm:pt modelId="{3B8DD698-65EB-4ACC-BB26-1D90003E8F15}" type="pres">
      <dgm:prSet presAssocID="{FBA2B6B6-6A4A-4EE2-93E0-B3F794688536}" presName="parentLin" presStyleCnt="0"/>
      <dgm:spPr/>
    </dgm:pt>
    <dgm:pt modelId="{88799597-6B53-4C12-B9AC-142F1C7CAC12}" type="pres">
      <dgm:prSet presAssocID="{FBA2B6B6-6A4A-4EE2-93E0-B3F794688536}" presName="parentLeftMargin" presStyleLbl="node1" presStyleIdx="0" presStyleCnt="3"/>
      <dgm:spPr/>
    </dgm:pt>
    <dgm:pt modelId="{DD52072B-1460-45B9-8E9E-05185F1A2661}" type="pres">
      <dgm:prSet presAssocID="{FBA2B6B6-6A4A-4EE2-93E0-B3F79468853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582E98-664B-427D-AF6F-496BE7482520}" type="pres">
      <dgm:prSet presAssocID="{FBA2B6B6-6A4A-4EE2-93E0-B3F794688536}" presName="negativeSpace" presStyleCnt="0"/>
      <dgm:spPr/>
    </dgm:pt>
    <dgm:pt modelId="{0C7F8902-C183-4E43-8784-C3395B8E6C0B}" type="pres">
      <dgm:prSet presAssocID="{FBA2B6B6-6A4A-4EE2-93E0-B3F794688536}" presName="childText" presStyleLbl="conFgAcc1" presStyleIdx="0" presStyleCnt="3">
        <dgm:presLayoutVars>
          <dgm:bulletEnabled val="1"/>
        </dgm:presLayoutVars>
      </dgm:prSet>
      <dgm:spPr/>
    </dgm:pt>
    <dgm:pt modelId="{D8C8BBE1-D9E9-4075-BC23-6C73A95C5E0B}" type="pres">
      <dgm:prSet presAssocID="{24140B49-6E05-4104-9843-F721DCC3FA64}" presName="spaceBetweenRectangles" presStyleCnt="0"/>
      <dgm:spPr/>
    </dgm:pt>
    <dgm:pt modelId="{05CDA970-5A2D-418A-A700-AF808B7233E4}" type="pres">
      <dgm:prSet presAssocID="{CDF3CB27-FAC1-49E6-8D20-BE03BC286A13}" presName="parentLin" presStyleCnt="0"/>
      <dgm:spPr/>
    </dgm:pt>
    <dgm:pt modelId="{94AEC02C-86D8-4A39-9079-7FDFD5F0A57F}" type="pres">
      <dgm:prSet presAssocID="{CDF3CB27-FAC1-49E6-8D20-BE03BC286A13}" presName="parentLeftMargin" presStyleLbl="node1" presStyleIdx="0" presStyleCnt="3"/>
      <dgm:spPr/>
    </dgm:pt>
    <dgm:pt modelId="{8DFCA85C-8204-47EA-9EF6-DFFCC6499620}" type="pres">
      <dgm:prSet presAssocID="{CDF3CB27-FAC1-49E6-8D20-BE03BC286A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D19DADA-3CF1-43EA-AD32-8759020C2F13}" type="pres">
      <dgm:prSet presAssocID="{CDF3CB27-FAC1-49E6-8D20-BE03BC286A13}" presName="negativeSpace" presStyleCnt="0"/>
      <dgm:spPr/>
    </dgm:pt>
    <dgm:pt modelId="{1C36A0DC-52DF-4F37-9793-E1EFA8C08E15}" type="pres">
      <dgm:prSet presAssocID="{CDF3CB27-FAC1-49E6-8D20-BE03BC286A13}" presName="childText" presStyleLbl="conFgAcc1" presStyleIdx="1" presStyleCnt="3">
        <dgm:presLayoutVars>
          <dgm:bulletEnabled val="1"/>
        </dgm:presLayoutVars>
      </dgm:prSet>
      <dgm:spPr/>
    </dgm:pt>
    <dgm:pt modelId="{BF53CB41-0BC8-4658-A70C-5ECC68F76289}" type="pres">
      <dgm:prSet presAssocID="{B6F1F07E-7714-4862-A352-770C278251DB}" presName="spaceBetweenRectangles" presStyleCnt="0"/>
      <dgm:spPr/>
    </dgm:pt>
    <dgm:pt modelId="{519362FF-CE4E-4F0D-A852-2FE391182DCD}" type="pres">
      <dgm:prSet presAssocID="{AFE0BDA9-3ABD-4A44-807F-D8BEE0745706}" presName="parentLin" presStyleCnt="0"/>
      <dgm:spPr/>
    </dgm:pt>
    <dgm:pt modelId="{833DF20D-B423-4383-A077-E4F1E4C4BAD8}" type="pres">
      <dgm:prSet presAssocID="{AFE0BDA9-3ABD-4A44-807F-D8BEE0745706}" presName="parentLeftMargin" presStyleLbl="node1" presStyleIdx="1" presStyleCnt="3"/>
      <dgm:spPr/>
    </dgm:pt>
    <dgm:pt modelId="{61731971-6067-4087-8C93-702656DD2267}" type="pres">
      <dgm:prSet presAssocID="{AFE0BDA9-3ABD-4A44-807F-D8BEE074570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B9D24B-C915-4C1B-9A64-0A516C9EBE2F}" type="pres">
      <dgm:prSet presAssocID="{AFE0BDA9-3ABD-4A44-807F-D8BEE0745706}" presName="negativeSpace" presStyleCnt="0"/>
      <dgm:spPr/>
    </dgm:pt>
    <dgm:pt modelId="{223749A5-89C1-4CBD-BAED-03F5093D9E72}" type="pres">
      <dgm:prSet presAssocID="{AFE0BDA9-3ABD-4A44-807F-D8BEE074570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19E7C01-2D7D-4DE7-A580-4584C07523B0}" srcId="{AFE0BDA9-3ABD-4A44-807F-D8BEE0745706}" destId="{1C0D7F91-57A6-4CF5-9FA4-629C99BF0547}" srcOrd="0" destOrd="0" parTransId="{E025F41D-A0C6-4CD4-97F5-0304D8338269}" sibTransId="{5A49830C-F394-49F4-A160-FC9FE2A32A81}"/>
    <dgm:cxn modelId="{6EBD4210-0212-4D51-9330-5B03DB699209}" type="presOf" srcId="{FBA2B6B6-6A4A-4EE2-93E0-B3F794688536}" destId="{DD52072B-1460-45B9-8E9E-05185F1A2661}" srcOrd="1" destOrd="0" presId="urn:microsoft.com/office/officeart/2005/8/layout/list1"/>
    <dgm:cxn modelId="{47F6AC12-BA4F-4C13-889B-2EDBB4767AA8}" srcId="{AFE0BDA9-3ABD-4A44-807F-D8BEE0745706}" destId="{1186C827-F246-43B1-8E9A-386B66DBAEC9}" srcOrd="1" destOrd="0" parTransId="{2F228505-A639-49D4-8A8C-2FB9CF790775}" sibTransId="{DB2AEDA6-4340-401E-AD77-35AEF3D7113E}"/>
    <dgm:cxn modelId="{F25B4116-6E3B-4068-AD29-5E618192793E}" type="presOf" srcId="{AFE0BDA9-3ABD-4A44-807F-D8BEE0745706}" destId="{61731971-6067-4087-8C93-702656DD2267}" srcOrd="1" destOrd="0" presId="urn:microsoft.com/office/officeart/2005/8/layout/list1"/>
    <dgm:cxn modelId="{C6E46423-8E58-447F-8F39-C0000B0C8BF8}" srcId="{A7B62D64-48B0-41CB-B1D4-08C1BF7F1611}" destId="{AFE0BDA9-3ABD-4A44-807F-D8BEE0745706}" srcOrd="2" destOrd="0" parTransId="{1FA23EEE-7989-40DF-8319-1CC934EC7658}" sibTransId="{98720177-CC72-4689-9FD5-D051854AEB56}"/>
    <dgm:cxn modelId="{C3CE2A36-A222-45C5-98D5-AC955201CDE5}" type="presOf" srcId="{65D6D28C-C5EB-4F15-BF76-6F5A71C32BE2}" destId="{1C36A0DC-52DF-4F37-9793-E1EFA8C08E15}" srcOrd="0" destOrd="1" presId="urn:microsoft.com/office/officeart/2005/8/layout/list1"/>
    <dgm:cxn modelId="{5DE4C359-48D2-46AF-B2CD-3B00FEF5D5BA}" type="presOf" srcId="{AFE0BDA9-3ABD-4A44-807F-D8BEE0745706}" destId="{833DF20D-B423-4383-A077-E4F1E4C4BAD8}" srcOrd="0" destOrd="0" presId="urn:microsoft.com/office/officeart/2005/8/layout/list1"/>
    <dgm:cxn modelId="{E01CD07B-6BED-4B7F-ACAE-CA6704CA0DC8}" srcId="{A7B62D64-48B0-41CB-B1D4-08C1BF7F1611}" destId="{FBA2B6B6-6A4A-4EE2-93E0-B3F794688536}" srcOrd="0" destOrd="0" parTransId="{0FC01F23-E1E8-401D-8656-E6440152BB05}" sibTransId="{24140B49-6E05-4104-9843-F721DCC3FA64}"/>
    <dgm:cxn modelId="{B66BA17C-EDEB-40B4-B1BB-D614A25B7FB4}" srcId="{AFE0BDA9-3ABD-4A44-807F-D8BEE0745706}" destId="{333B793F-9E4E-4787-AD05-DCCEA9903B67}" srcOrd="2" destOrd="0" parTransId="{44B5C93D-D89C-48B1-8BB3-AC8BDD0EA787}" sibTransId="{EEAA9432-C103-4943-93D6-B64F364DC8E5}"/>
    <dgm:cxn modelId="{AD999681-060C-4108-A13B-D537DA62647E}" srcId="{CDF3CB27-FAC1-49E6-8D20-BE03BC286A13}" destId="{E3819C1B-0E83-460E-871A-BA930124074F}" srcOrd="0" destOrd="0" parTransId="{5BEFDF62-286A-4550-B360-6E7A6247C6A3}" sibTransId="{28FF6A98-A471-487E-8EAC-E8057C71A8B5}"/>
    <dgm:cxn modelId="{3D37B184-D567-4B74-9BDD-1653043B4C5A}" type="presOf" srcId="{A7B62D64-48B0-41CB-B1D4-08C1BF7F1611}" destId="{848960C7-CC6C-4347-B68A-D811A69F9EAF}" srcOrd="0" destOrd="0" presId="urn:microsoft.com/office/officeart/2005/8/layout/list1"/>
    <dgm:cxn modelId="{FADAD685-EF9B-4EB8-9402-1584AB05491C}" srcId="{FBA2B6B6-6A4A-4EE2-93E0-B3F794688536}" destId="{5E6173D3-018A-4CCE-A9BC-941371A5C747}" srcOrd="0" destOrd="0" parTransId="{533E2E0B-A9BF-41E9-A795-75B1FD75CF86}" sibTransId="{C27120A1-C22E-46FD-B0AE-F1C3A95D2E2E}"/>
    <dgm:cxn modelId="{587A4C86-8F2F-4CF6-96A8-64E261C7EE55}" srcId="{FBA2B6B6-6A4A-4EE2-93E0-B3F794688536}" destId="{912206A0-2C2F-4AFF-AD4E-BBF27ABF768A}" srcOrd="1" destOrd="0" parTransId="{7ED21485-69D9-4BCB-9847-337572F504B0}" sibTransId="{4A527044-90BC-475C-A932-FF950BD58375}"/>
    <dgm:cxn modelId="{6C451E87-32DC-4201-8752-0E23C8FBB920}" srcId="{CDF3CB27-FAC1-49E6-8D20-BE03BC286A13}" destId="{17F6793F-8AA5-412C-B73E-5EAD1B3E899A}" srcOrd="2" destOrd="0" parTransId="{20099774-F98C-4B31-8DB8-4D07AF1995C4}" sibTransId="{9F193200-8631-41E9-AC29-11B7191E8FFC}"/>
    <dgm:cxn modelId="{23CF5B8C-8B6B-4F52-9772-0E6BC2C105CC}" srcId="{A7B62D64-48B0-41CB-B1D4-08C1BF7F1611}" destId="{CDF3CB27-FAC1-49E6-8D20-BE03BC286A13}" srcOrd="1" destOrd="0" parTransId="{45509AA8-85CB-4659-83C5-8F2E1C754AE6}" sibTransId="{B6F1F07E-7714-4862-A352-770C278251DB}"/>
    <dgm:cxn modelId="{63499C9A-019E-4BFA-B4D5-444EC8AF3FAE}" type="presOf" srcId="{C626745E-7B2E-47F8-8CDE-2BA561D2218B}" destId="{0C7F8902-C183-4E43-8784-C3395B8E6C0B}" srcOrd="0" destOrd="2" presId="urn:microsoft.com/office/officeart/2005/8/layout/list1"/>
    <dgm:cxn modelId="{FDC6559C-79BC-4013-B571-DA97B1243B0F}" type="presOf" srcId="{1C0D7F91-57A6-4CF5-9FA4-629C99BF0547}" destId="{223749A5-89C1-4CBD-BAED-03F5093D9E72}" srcOrd="0" destOrd="0" presId="urn:microsoft.com/office/officeart/2005/8/layout/list1"/>
    <dgm:cxn modelId="{F65E869C-3D2D-4428-A66F-AF7DF19BE646}" type="presOf" srcId="{CDF3CB27-FAC1-49E6-8D20-BE03BC286A13}" destId="{94AEC02C-86D8-4A39-9079-7FDFD5F0A57F}" srcOrd="0" destOrd="0" presId="urn:microsoft.com/office/officeart/2005/8/layout/list1"/>
    <dgm:cxn modelId="{89C3759D-00DF-40C6-9C4F-0CC94A92177B}" srcId="{FBA2B6B6-6A4A-4EE2-93E0-B3F794688536}" destId="{C626745E-7B2E-47F8-8CDE-2BA561D2218B}" srcOrd="2" destOrd="0" parTransId="{F2E63FC6-21A8-4293-A3E7-AE49A40B5477}" sibTransId="{4D42D041-BA7A-424A-B0CA-772FC761CB05}"/>
    <dgm:cxn modelId="{3DE4FE9E-3337-4B8F-B9ED-B5FA70B8FE4A}" type="presOf" srcId="{912206A0-2C2F-4AFF-AD4E-BBF27ABF768A}" destId="{0C7F8902-C183-4E43-8784-C3395B8E6C0B}" srcOrd="0" destOrd="1" presId="urn:microsoft.com/office/officeart/2005/8/layout/list1"/>
    <dgm:cxn modelId="{13918DAF-6D46-41EF-AA0C-4A8A204EB9EA}" type="presOf" srcId="{5E6173D3-018A-4CCE-A9BC-941371A5C747}" destId="{0C7F8902-C183-4E43-8784-C3395B8E6C0B}" srcOrd="0" destOrd="0" presId="urn:microsoft.com/office/officeart/2005/8/layout/list1"/>
    <dgm:cxn modelId="{44052ABE-AEBF-4863-B939-EC33F317BC0F}" type="presOf" srcId="{17F6793F-8AA5-412C-B73E-5EAD1B3E899A}" destId="{1C36A0DC-52DF-4F37-9793-E1EFA8C08E15}" srcOrd="0" destOrd="2" presId="urn:microsoft.com/office/officeart/2005/8/layout/list1"/>
    <dgm:cxn modelId="{683A85BF-A34A-4CB3-B7FC-AECFE6BAB67C}" type="presOf" srcId="{1186C827-F246-43B1-8E9A-386B66DBAEC9}" destId="{223749A5-89C1-4CBD-BAED-03F5093D9E72}" srcOrd="0" destOrd="1" presId="urn:microsoft.com/office/officeart/2005/8/layout/list1"/>
    <dgm:cxn modelId="{F6A14DC7-1794-4358-AC56-7BB4E28A7623}" type="presOf" srcId="{FBA2B6B6-6A4A-4EE2-93E0-B3F794688536}" destId="{88799597-6B53-4C12-B9AC-142F1C7CAC12}" srcOrd="0" destOrd="0" presId="urn:microsoft.com/office/officeart/2005/8/layout/list1"/>
    <dgm:cxn modelId="{C19A99D6-2D48-4141-8039-F25B9ADACE2C}" type="presOf" srcId="{333B793F-9E4E-4787-AD05-DCCEA9903B67}" destId="{223749A5-89C1-4CBD-BAED-03F5093D9E72}" srcOrd="0" destOrd="2" presId="urn:microsoft.com/office/officeart/2005/8/layout/list1"/>
    <dgm:cxn modelId="{37EE9AD6-FAF0-430D-AFFF-93D93822AC7C}" type="presOf" srcId="{E3819C1B-0E83-460E-871A-BA930124074F}" destId="{1C36A0DC-52DF-4F37-9793-E1EFA8C08E15}" srcOrd="0" destOrd="0" presId="urn:microsoft.com/office/officeart/2005/8/layout/list1"/>
    <dgm:cxn modelId="{F70111ED-B32E-4AFB-8073-EDFA0D69AC4F}" srcId="{CDF3CB27-FAC1-49E6-8D20-BE03BC286A13}" destId="{65D6D28C-C5EB-4F15-BF76-6F5A71C32BE2}" srcOrd="1" destOrd="0" parTransId="{D015D4C5-9DE6-42EF-9C0C-57B6F3F3C173}" sibTransId="{D7895C5E-E0B4-4AAC-8536-E313DD0774FE}"/>
    <dgm:cxn modelId="{CAA065FE-B82C-4F3D-935C-2656E787EFA2}" type="presOf" srcId="{CDF3CB27-FAC1-49E6-8D20-BE03BC286A13}" destId="{8DFCA85C-8204-47EA-9EF6-DFFCC6499620}" srcOrd="1" destOrd="0" presId="urn:microsoft.com/office/officeart/2005/8/layout/list1"/>
    <dgm:cxn modelId="{CCB22236-489C-4B4C-83F5-BF504C2A6D0B}" type="presParOf" srcId="{848960C7-CC6C-4347-B68A-D811A69F9EAF}" destId="{3B8DD698-65EB-4ACC-BB26-1D90003E8F15}" srcOrd="0" destOrd="0" presId="urn:microsoft.com/office/officeart/2005/8/layout/list1"/>
    <dgm:cxn modelId="{B615CF32-C0F9-4877-9898-B128FBDD1F75}" type="presParOf" srcId="{3B8DD698-65EB-4ACC-BB26-1D90003E8F15}" destId="{88799597-6B53-4C12-B9AC-142F1C7CAC12}" srcOrd="0" destOrd="0" presId="urn:microsoft.com/office/officeart/2005/8/layout/list1"/>
    <dgm:cxn modelId="{BC47A472-1A56-4AF2-AE08-8FAB334D61E7}" type="presParOf" srcId="{3B8DD698-65EB-4ACC-BB26-1D90003E8F15}" destId="{DD52072B-1460-45B9-8E9E-05185F1A2661}" srcOrd="1" destOrd="0" presId="urn:microsoft.com/office/officeart/2005/8/layout/list1"/>
    <dgm:cxn modelId="{39FB6C2A-F694-4418-B96D-C2AC80BE9AD4}" type="presParOf" srcId="{848960C7-CC6C-4347-B68A-D811A69F9EAF}" destId="{18582E98-664B-427D-AF6F-496BE7482520}" srcOrd="1" destOrd="0" presId="urn:microsoft.com/office/officeart/2005/8/layout/list1"/>
    <dgm:cxn modelId="{CD468295-5174-4C2C-8072-6C324E56E195}" type="presParOf" srcId="{848960C7-CC6C-4347-B68A-D811A69F9EAF}" destId="{0C7F8902-C183-4E43-8784-C3395B8E6C0B}" srcOrd="2" destOrd="0" presId="urn:microsoft.com/office/officeart/2005/8/layout/list1"/>
    <dgm:cxn modelId="{AEDD8D7E-5375-4612-86A2-6F5F1FAFFA8A}" type="presParOf" srcId="{848960C7-CC6C-4347-B68A-D811A69F9EAF}" destId="{D8C8BBE1-D9E9-4075-BC23-6C73A95C5E0B}" srcOrd="3" destOrd="0" presId="urn:microsoft.com/office/officeart/2005/8/layout/list1"/>
    <dgm:cxn modelId="{83AF6EAD-BA36-4529-905E-5BC8B3B392AA}" type="presParOf" srcId="{848960C7-CC6C-4347-B68A-D811A69F9EAF}" destId="{05CDA970-5A2D-418A-A700-AF808B7233E4}" srcOrd="4" destOrd="0" presId="urn:microsoft.com/office/officeart/2005/8/layout/list1"/>
    <dgm:cxn modelId="{2C73D66F-192F-4F66-BD4C-596F9501E2F2}" type="presParOf" srcId="{05CDA970-5A2D-418A-A700-AF808B7233E4}" destId="{94AEC02C-86D8-4A39-9079-7FDFD5F0A57F}" srcOrd="0" destOrd="0" presId="urn:microsoft.com/office/officeart/2005/8/layout/list1"/>
    <dgm:cxn modelId="{D10C5589-4BB6-4771-9965-8F6186C9C3B3}" type="presParOf" srcId="{05CDA970-5A2D-418A-A700-AF808B7233E4}" destId="{8DFCA85C-8204-47EA-9EF6-DFFCC6499620}" srcOrd="1" destOrd="0" presId="urn:microsoft.com/office/officeart/2005/8/layout/list1"/>
    <dgm:cxn modelId="{F3E16B6F-1E0A-44CB-86FD-39BEB86FACC4}" type="presParOf" srcId="{848960C7-CC6C-4347-B68A-D811A69F9EAF}" destId="{DD19DADA-3CF1-43EA-AD32-8759020C2F13}" srcOrd="5" destOrd="0" presId="urn:microsoft.com/office/officeart/2005/8/layout/list1"/>
    <dgm:cxn modelId="{F4B14315-4FF8-4AC2-A50B-2200F2D93A6C}" type="presParOf" srcId="{848960C7-CC6C-4347-B68A-D811A69F9EAF}" destId="{1C36A0DC-52DF-4F37-9793-E1EFA8C08E15}" srcOrd="6" destOrd="0" presId="urn:microsoft.com/office/officeart/2005/8/layout/list1"/>
    <dgm:cxn modelId="{E4E69B77-ADB4-4EC9-B6AD-411F2DCF4735}" type="presParOf" srcId="{848960C7-CC6C-4347-B68A-D811A69F9EAF}" destId="{BF53CB41-0BC8-4658-A70C-5ECC68F76289}" srcOrd="7" destOrd="0" presId="urn:microsoft.com/office/officeart/2005/8/layout/list1"/>
    <dgm:cxn modelId="{6AE1B333-99A1-4E5D-860D-C2252522E85C}" type="presParOf" srcId="{848960C7-CC6C-4347-B68A-D811A69F9EAF}" destId="{519362FF-CE4E-4F0D-A852-2FE391182DCD}" srcOrd="8" destOrd="0" presId="urn:microsoft.com/office/officeart/2005/8/layout/list1"/>
    <dgm:cxn modelId="{79C2CDF8-EA77-400B-9B74-DEA1C53F4995}" type="presParOf" srcId="{519362FF-CE4E-4F0D-A852-2FE391182DCD}" destId="{833DF20D-B423-4383-A077-E4F1E4C4BAD8}" srcOrd="0" destOrd="0" presId="urn:microsoft.com/office/officeart/2005/8/layout/list1"/>
    <dgm:cxn modelId="{08A2A936-4253-497C-9FDA-673E90F23AE8}" type="presParOf" srcId="{519362FF-CE4E-4F0D-A852-2FE391182DCD}" destId="{61731971-6067-4087-8C93-702656DD2267}" srcOrd="1" destOrd="0" presId="urn:microsoft.com/office/officeart/2005/8/layout/list1"/>
    <dgm:cxn modelId="{E5012C11-C779-4D8E-84C1-D83CDAAB0862}" type="presParOf" srcId="{848960C7-CC6C-4347-B68A-D811A69F9EAF}" destId="{D2B9D24B-C915-4C1B-9A64-0A516C9EBE2F}" srcOrd="9" destOrd="0" presId="urn:microsoft.com/office/officeart/2005/8/layout/list1"/>
    <dgm:cxn modelId="{C2D2E561-95E6-4230-B9F2-BE3B78797C6A}" type="presParOf" srcId="{848960C7-CC6C-4347-B68A-D811A69F9EAF}" destId="{223749A5-89C1-4CBD-BAED-03F5093D9E7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BA3813-F903-423E-AA61-874F42682558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353137-2B80-4DF4-BD55-649914718C24}">
      <dgm:prSet/>
      <dgm:spPr/>
      <dgm:t>
        <a:bodyPr/>
        <a:lstStyle/>
        <a:p>
          <a:r>
            <a:rPr lang="hu-HU" dirty="0"/>
            <a:t>Question answering project</a:t>
          </a:r>
          <a:endParaRPr lang="en-US" dirty="0"/>
        </a:p>
      </dgm:t>
    </dgm:pt>
    <dgm:pt modelId="{E3E7C6A8-9B56-47D2-AB7C-4215C3330A10}" type="parTrans" cxnId="{2416C51B-7556-4DC6-924E-7FAB3B7747F6}">
      <dgm:prSet/>
      <dgm:spPr/>
      <dgm:t>
        <a:bodyPr/>
        <a:lstStyle/>
        <a:p>
          <a:endParaRPr lang="en-US"/>
        </a:p>
      </dgm:t>
    </dgm:pt>
    <dgm:pt modelId="{00C684FF-B62E-43FD-9582-659A59E2AB95}" type="sibTrans" cxnId="{2416C51B-7556-4DC6-924E-7FAB3B7747F6}">
      <dgm:prSet/>
      <dgm:spPr/>
      <dgm:t>
        <a:bodyPr/>
        <a:lstStyle/>
        <a:p>
          <a:endParaRPr lang="en-US"/>
        </a:p>
      </dgm:t>
    </dgm:pt>
    <dgm:pt modelId="{984CA526-1594-492F-A7F2-5C92DFCE80BD}">
      <dgm:prSet/>
      <dgm:spPr/>
      <dgm:t>
        <a:bodyPr/>
        <a:lstStyle/>
        <a:p>
          <a:r>
            <a:rPr lang="hu-HU" dirty="0"/>
            <a:t>Nyelvi felismerés</a:t>
          </a:r>
        </a:p>
        <a:p>
          <a:r>
            <a:rPr lang="hu-HU" b="0" i="0" dirty="0"/>
            <a:t>Azure Search</a:t>
          </a:r>
        </a:p>
        <a:p>
          <a:r>
            <a:rPr lang="hu-HU" dirty="0"/>
            <a:t>Tudásbázis felállítása</a:t>
          </a:r>
          <a:endParaRPr lang="en-US" dirty="0"/>
        </a:p>
      </dgm:t>
    </dgm:pt>
    <dgm:pt modelId="{72AB8F82-59B2-47A2-B490-F70F61D5BDB6}" type="parTrans" cxnId="{1A4BFFEE-2991-44B9-BFA8-25A36D242D9B}">
      <dgm:prSet/>
      <dgm:spPr/>
      <dgm:t>
        <a:bodyPr/>
        <a:lstStyle/>
        <a:p>
          <a:endParaRPr lang="en-US"/>
        </a:p>
      </dgm:t>
    </dgm:pt>
    <dgm:pt modelId="{3FA7678C-3B65-4414-8813-9628817223F7}" type="sibTrans" cxnId="{1A4BFFEE-2991-44B9-BFA8-25A36D242D9B}">
      <dgm:prSet/>
      <dgm:spPr/>
      <dgm:t>
        <a:bodyPr/>
        <a:lstStyle/>
        <a:p>
          <a:endParaRPr lang="en-US"/>
        </a:p>
      </dgm:t>
    </dgm:pt>
    <dgm:pt modelId="{BED016F2-0DC0-4F94-B8C3-0EB91151ADE8}">
      <dgm:prSet/>
      <dgm:spPr/>
      <dgm:t>
        <a:bodyPr/>
        <a:lstStyle/>
        <a:p>
          <a:r>
            <a:rPr lang="hu-HU" b="1" i="0" dirty="0"/>
            <a:t>Azure Bot </a:t>
          </a:r>
          <a:endParaRPr lang="en-US" dirty="0"/>
        </a:p>
      </dgm:t>
    </dgm:pt>
    <dgm:pt modelId="{05360682-4BF4-4831-B882-101FEC88FF7F}" type="parTrans" cxnId="{DBF38D8B-EB56-410C-A26C-ABC2D6571512}">
      <dgm:prSet/>
      <dgm:spPr/>
      <dgm:t>
        <a:bodyPr/>
        <a:lstStyle/>
        <a:p>
          <a:endParaRPr lang="en-US"/>
        </a:p>
      </dgm:t>
    </dgm:pt>
    <dgm:pt modelId="{4191DA0D-EC02-4188-A02D-B5F546089E59}" type="sibTrans" cxnId="{DBF38D8B-EB56-410C-A26C-ABC2D6571512}">
      <dgm:prSet/>
      <dgm:spPr/>
      <dgm:t>
        <a:bodyPr/>
        <a:lstStyle/>
        <a:p>
          <a:endParaRPr lang="en-US"/>
        </a:p>
      </dgm:t>
    </dgm:pt>
    <dgm:pt modelId="{BB838957-97CB-4D9C-A158-802BD5DF6AEA}">
      <dgm:prSet/>
      <dgm:spPr/>
      <dgm:t>
        <a:bodyPr/>
        <a:lstStyle/>
        <a:p>
          <a:r>
            <a:rPr lang="hu-HU" dirty="0"/>
            <a:t>Végpont összekapcsolása</a:t>
          </a:r>
          <a:endParaRPr lang="en-US" dirty="0"/>
        </a:p>
      </dgm:t>
    </dgm:pt>
    <dgm:pt modelId="{B15646B3-724A-485F-82A2-3664D240EDAD}" type="parTrans" cxnId="{95A8D466-C08C-4A1E-9F11-0694FDB27CF1}">
      <dgm:prSet/>
      <dgm:spPr/>
      <dgm:t>
        <a:bodyPr/>
        <a:lstStyle/>
        <a:p>
          <a:endParaRPr lang="en-US"/>
        </a:p>
      </dgm:t>
    </dgm:pt>
    <dgm:pt modelId="{5F731D22-C628-432A-801B-74DDBDEA4DA5}" type="sibTrans" cxnId="{95A8D466-C08C-4A1E-9F11-0694FDB27CF1}">
      <dgm:prSet/>
      <dgm:spPr/>
      <dgm:t>
        <a:bodyPr/>
        <a:lstStyle/>
        <a:p>
          <a:endParaRPr lang="en-US"/>
        </a:p>
      </dgm:t>
    </dgm:pt>
    <dgm:pt modelId="{C6DDB6AB-85EE-4945-B9E9-84ADAB1D1854}">
      <dgm:prSet/>
      <dgm:spPr/>
      <dgm:t>
        <a:bodyPr/>
        <a:lstStyle/>
        <a:p>
          <a:r>
            <a:rPr lang="hu-HU" b="1" i="0" dirty="0"/>
            <a:t>Deploy</a:t>
          </a:r>
        </a:p>
        <a:p>
          <a:endParaRPr lang="en-US" dirty="0"/>
        </a:p>
      </dgm:t>
    </dgm:pt>
    <dgm:pt modelId="{9392E576-135C-4001-ACEE-C1005D4D2E06}" type="parTrans" cxnId="{B81214CA-CCCD-4E93-8C5F-BAF1B97DBA57}">
      <dgm:prSet/>
      <dgm:spPr/>
      <dgm:t>
        <a:bodyPr/>
        <a:lstStyle/>
        <a:p>
          <a:endParaRPr lang="en-US"/>
        </a:p>
      </dgm:t>
    </dgm:pt>
    <dgm:pt modelId="{78336C80-B4F0-4A53-9277-97E15AA99465}" type="sibTrans" cxnId="{B81214CA-CCCD-4E93-8C5F-BAF1B97DBA57}">
      <dgm:prSet/>
      <dgm:spPr/>
      <dgm:t>
        <a:bodyPr/>
        <a:lstStyle/>
        <a:p>
          <a:endParaRPr lang="en-US"/>
        </a:p>
      </dgm:t>
    </dgm:pt>
    <dgm:pt modelId="{181F37F4-EE65-4647-A3CE-9A5E8E5B3509}">
      <dgm:prSet/>
      <dgm:spPr/>
      <dgm:t>
        <a:bodyPr/>
        <a:lstStyle/>
        <a:p>
          <a:endParaRPr lang="hu-HU" dirty="0"/>
        </a:p>
      </dgm:t>
    </dgm:pt>
    <dgm:pt modelId="{97CFD23F-A1DA-42CD-9147-DC316F8E2790}" type="parTrans" cxnId="{79BBDF64-BC65-4710-A7E5-A9F22C252E3A}">
      <dgm:prSet/>
      <dgm:spPr/>
      <dgm:t>
        <a:bodyPr/>
        <a:lstStyle/>
        <a:p>
          <a:endParaRPr lang="en-US"/>
        </a:p>
      </dgm:t>
    </dgm:pt>
    <dgm:pt modelId="{65CA53E0-3D7E-402C-B3D4-874CE286A06E}" type="sibTrans" cxnId="{79BBDF64-BC65-4710-A7E5-A9F22C252E3A}">
      <dgm:prSet/>
      <dgm:spPr/>
      <dgm:t>
        <a:bodyPr/>
        <a:lstStyle/>
        <a:p>
          <a:endParaRPr lang="en-US"/>
        </a:p>
      </dgm:t>
    </dgm:pt>
    <dgm:pt modelId="{9509DE73-F780-4AB7-8B35-823CB25C77CC}" type="pres">
      <dgm:prSet presAssocID="{83BA3813-F903-423E-AA61-874F42682558}" presName="Name0" presStyleCnt="0">
        <dgm:presLayoutVars>
          <dgm:dir/>
          <dgm:animLvl val="lvl"/>
          <dgm:resizeHandles val="exact"/>
        </dgm:presLayoutVars>
      </dgm:prSet>
      <dgm:spPr/>
    </dgm:pt>
    <dgm:pt modelId="{83F00C1E-B488-4402-B24D-DD1D1687C155}" type="pres">
      <dgm:prSet presAssocID="{C6DDB6AB-85EE-4945-B9E9-84ADAB1D1854}" presName="boxAndChildren" presStyleCnt="0"/>
      <dgm:spPr/>
    </dgm:pt>
    <dgm:pt modelId="{E23BBF97-FA42-4A9A-BC84-7CE27FD02233}" type="pres">
      <dgm:prSet presAssocID="{C6DDB6AB-85EE-4945-B9E9-84ADAB1D1854}" presName="parentTextBox" presStyleLbl="alignNode1" presStyleIdx="0" presStyleCnt="3"/>
      <dgm:spPr/>
    </dgm:pt>
    <dgm:pt modelId="{DC36F033-F2A6-4CB2-B1F9-2E9FEE5F7E00}" type="pres">
      <dgm:prSet presAssocID="{C6DDB6AB-85EE-4945-B9E9-84ADAB1D1854}" presName="descendantBox" presStyleLbl="bgAccFollowNode1" presStyleIdx="0" presStyleCnt="3"/>
      <dgm:spPr/>
    </dgm:pt>
    <dgm:pt modelId="{63AF8CEB-368D-495B-8EBB-7F868C574DF8}" type="pres">
      <dgm:prSet presAssocID="{4191DA0D-EC02-4188-A02D-B5F546089E59}" presName="sp" presStyleCnt="0"/>
      <dgm:spPr/>
    </dgm:pt>
    <dgm:pt modelId="{E7446F0B-4363-4BD0-AEA6-5F5A9416139A}" type="pres">
      <dgm:prSet presAssocID="{BED016F2-0DC0-4F94-B8C3-0EB91151ADE8}" presName="arrowAndChildren" presStyleCnt="0"/>
      <dgm:spPr/>
    </dgm:pt>
    <dgm:pt modelId="{A7FCA10E-6893-4F68-9C6E-AA0444415230}" type="pres">
      <dgm:prSet presAssocID="{BED016F2-0DC0-4F94-B8C3-0EB91151ADE8}" presName="parentTextArrow" presStyleLbl="node1" presStyleIdx="0" presStyleCnt="0"/>
      <dgm:spPr/>
    </dgm:pt>
    <dgm:pt modelId="{026527C4-CD6B-4133-99A4-BB7AA319471F}" type="pres">
      <dgm:prSet presAssocID="{BED016F2-0DC0-4F94-B8C3-0EB91151ADE8}" presName="arrow" presStyleLbl="alignNode1" presStyleIdx="1" presStyleCnt="3"/>
      <dgm:spPr/>
    </dgm:pt>
    <dgm:pt modelId="{0B5F1661-605C-4E8B-AD27-975EDF5048EA}" type="pres">
      <dgm:prSet presAssocID="{BED016F2-0DC0-4F94-B8C3-0EB91151ADE8}" presName="descendantArrow" presStyleLbl="bgAccFollowNode1" presStyleIdx="1" presStyleCnt="3"/>
      <dgm:spPr/>
    </dgm:pt>
    <dgm:pt modelId="{D7228676-901A-4DFD-A90B-CA8C5AB8AABB}" type="pres">
      <dgm:prSet presAssocID="{00C684FF-B62E-43FD-9582-659A59E2AB95}" presName="sp" presStyleCnt="0"/>
      <dgm:spPr/>
    </dgm:pt>
    <dgm:pt modelId="{D7516E62-7360-4AE9-9B72-F5F5A71BE179}" type="pres">
      <dgm:prSet presAssocID="{CB353137-2B80-4DF4-BD55-649914718C24}" presName="arrowAndChildren" presStyleCnt="0"/>
      <dgm:spPr/>
    </dgm:pt>
    <dgm:pt modelId="{1447C075-9F2A-431D-9D18-1F4E5100D961}" type="pres">
      <dgm:prSet presAssocID="{CB353137-2B80-4DF4-BD55-649914718C24}" presName="parentTextArrow" presStyleLbl="node1" presStyleIdx="0" presStyleCnt="0"/>
      <dgm:spPr/>
    </dgm:pt>
    <dgm:pt modelId="{8DFFB5EF-B979-432C-AEA0-D891070DED47}" type="pres">
      <dgm:prSet presAssocID="{CB353137-2B80-4DF4-BD55-649914718C24}" presName="arrow" presStyleLbl="alignNode1" presStyleIdx="2" presStyleCnt="3"/>
      <dgm:spPr/>
    </dgm:pt>
    <dgm:pt modelId="{0DE3694A-66D7-4137-9E7D-C020F464DAC6}" type="pres">
      <dgm:prSet presAssocID="{CB353137-2B80-4DF4-BD55-649914718C24}" presName="descendantArrow" presStyleLbl="bgAccFollowNode1" presStyleIdx="2" presStyleCnt="3" custLinFactNeighborX="0" custLinFactNeighborY="-72"/>
      <dgm:spPr/>
    </dgm:pt>
  </dgm:ptLst>
  <dgm:cxnLst>
    <dgm:cxn modelId="{8F5AA91A-E47A-44FE-AFDE-41121556D0FD}" type="presOf" srcId="{C6DDB6AB-85EE-4945-B9E9-84ADAB1D1854}" destId="{E23BBF97-FA42-4A9A-BC84-7CE27FD02233}" srcOrd="0" destOrd="0" presId="urn:microsoft.com/office/officeart/2016/7/layout/VerticalDownArrowProcess"/>
    <dgm:cxn modelId="{2416C51B-7556-4DC6-924E-7FAB3B7747F6}" srcId="{83BA3813-F903-423E-AA61-874F42682558}" destId="{CB353137-2B80-4DF4-BD55-649914718C24}" srcOrd="0" destOrd="0" parTransId="{E3E7C6A8-9B56-47D2-AB7C-4215C3330A10}" sibTransId="{00C684FF-B62E-43FD-9582-659A59E2AB95}"/>
    <dgm:cxn modelId="{6020C71D-8DB8-47B4-B549-846EBB7B0631}" type="presOf" srcId="{CB353137-2B80-4DF4-BD55-649914718C24}" destId="{1447C075-9F2A-431D-9D18-1F4E5100D961}" srcOrd="0" destOrd="0" presId="urn:microsoft.com/office/officeart/2016/7/layout/VerticalDownArrowProcess"/>
    <dgm:cxn modelId="{2FD77235-7D34-46F9-B82D-ECF55C58BBF8}" type="presOf" srcId="{83BA3813-F903-423E-AA61-874F42682558}" destId="{9509DE73-F780-4AB7-8B35-823CB25C77CC}" srcOrd="0" destOrd="0" presId="urn:microsoft.com/office/officeart/2016/7/layout/VerticalDownArrowProcess"/>
    <dgm:cxn modelId="{B652213D-3C16-4279-97A1-D3D31E1566C9}" type="presOf" srcId="{984CA526-1594-492F-A7F2-5C92DFCE80BD}" destId="{0DE3694A-66D7-4137-9E7D-C020F464DAC6}" srcOrd="0" destOrd="0" presId="urn:microsoft.com/office/officeart/2016/7/layout/VerticalDownArrowProcess"/>
    <dgm:cxn modelId="{DE3F935F-94FC-4EE1-B756-071D1BAC4EA2}" type="presOf" srcId="{BB838957-97CB-4D9C-A158-802BD5DF6AEA}" destId="{0B5F1661-605C-4E8B-AD27-975EDF5048EA}" srcOrd="0" destOrd="0" presId="urn:microsoft.com/office/officeart/2016/7/layout/VerticalDownArrowProcess"/>
    <dgm:cxn modelId="{79BBDF64-BC65-4710-A7E5-A9F22C252E3A}" srcId="{C6DDB6AB-85EE-4945-B9E9-84ADAB1D1854}" destId="{181F37F4-EE65-4647-A3CE-9A5E8E5B3509}" srcOrd="0" destOrd="0" parTransId="{97CFD23F-A1DA-42CD-9147-DC316F8E2790}" sibTransId="{65CA53E0-3D7E-402C-B3D4-874CE286A06E}"/>
    <dgm:cxn modelId="{95A8D466-C08C-4A1E-9F11-0694FDB27CF1}" srcId="{BED016F2-0DC0-4F94-B8C3-0EB91151ADE8}" destId="{BB838957-97CB-4D9C-A158-802BD5DF6AEA}" srcOrd="0" destOrd="0" parTransId="{B15646B3-724A-485F-82A2-3664D240EDAD}" sibTransId="{5F731D22-C628-432A-801B-74DDBDEA4DA5}"/>
    <dgm:cxn modelId="{DBF38D8B-EB56-410C-A26C-ABC2D6571512}" srcId="{83BA3813-F903-423E-AA61-874F42682558}" destId="{BED016F2-0DC0-4F94-B8C3-0EB91151ADE8}" srcOrd="1" destOrd="0" parTransId="{05360682-4BF4-4831-B882-101FEC88FF7F}" sibTransId="{4191DA0D-EC02-4188-A02D-B5F546089E59}"/>
    <dgm:cxn modelId="{FCD14594-33DA-4D85-A002-0BAD5EBDD77F}" type="presOf" srcId="{BED016F2-0DC0-4F94-B8C3-0EB91151ADE8}" destId="{A7FCA10E-6893-4F68-9C6E-AA0444415230}" srcOrd="0" destOrd="0" presId="urn:microsoft.com/office/officeart/2016/7/layout/VerticalDownArrowProcess"/>
    <dgm:cxn modelId="{B52499B7-F802-4816-8579-5F43027C0B62}" type="presOf" srcId="{CB353137-2B80-4DF4-BD55-649914718C24}" destId="{8DFFB5EF-B979-432C-AEA0-D891070DED47}" srcOrd="1" destOrd="0" presId="urn:microsoft.com/office/officeart/2016/7/layout/VerticalDownArrowProcess"/>
    <dgm:cxn modelId="{B81214CA-CCCD-4E93-8C5F-BAF1B97DBA57}" srcId="{83BA3813-F903-423E-AA61-874F42682558}" destId="{C6DDB6AB-85EE-4945-B9E9-84ADAB1D1854}" srcOrd="2" destOrd="0" parTransId="{9392E576-135C-4001-ACEE-C1005D4D2E06}" sibTransId="{78336C80-B4F0-4A53-9277-97E15AA99465}"/>
    <dgm:cxn modelId="{70D334E1-CB79-472E-B197-D664E2602413}" type="presOf" srcId="{BED016F2-0DC0-4F94-B8C3-0EB91151ADE8}" destId="{026527C4-CD6B-4133-99A4-BB7AA319471F}" srcOrd="1" destOrd="0" presId="urn:microsoft.com/office/officeart/2016/7/layout/VerticalDownArrowProcess"/>
    <dgm:cxn modelId="{1A4BFFEE-2991-44B9-BFA8-25A36D242D9B}" srcId="{CB353137-2B80-4DF4-BD55-649914718C24}" destId="{984CA526-1594-492F-A7F2-5C92DFCE80BD}" srcOrd="0" destOrd="0" parTransId="{72AB8F82-59B2-47A2-B490-F70F61D5BDB6}" sibTransId="{3FA7678C-3B65-4414-8813-9628817223F7}"/>
    <dgm:cxn modelId="{AA0FD1F5-9029-49C1-B97C-7282A92528FB}" type="presOf" srcId="{181F37F4-EE65-4647-A3CE-9A5E8E5B3509}" destId="{DC36F033-F2A6-4CB2-B1F9-2E9FEE5F7E00}" srcOrd="0" destOrd="0" presId="urn:microsoft.com/office/officeart/2016/7/layout/VerticalDownArrowProcess"/>
    <dgm:cxn modelId="{E8D22C25-EE93-4938-8F39-2362B1286372}" type="presParOf" srcId="{9509DE73-F780-4AB7-8B35-823CB25C77CC}" destId="{83F00C1E-B488-4402-B24D-DD1D1687C155}" srcOrd="0" destOrd="0" presId="urn:microsoft.com/office/officeart/2016/7/layout/VerticalDownArrowProcess"/>
    <dgm:cxn modelId="{D3F99099-1E59-45B5-B972-1AC04877FC68}" type="presParOf" srcId="{83F00C1E-B488-4402-B24D-DD1D1687C155}" destId="{E23BBF97-FA42-4A9A-BC84-7CE27FD02233}" srcOrd="0" destOrd="0" presId="urn:microsoft.com/office/officeart/2016/7/layout/VerticalDownArrowProcess"/>
    <dgm:cxn modelId="{821E6456-6E62-471B-B72F-0E34C7E9C522}" type="presParOf" srcId="{83F00C1E-B488-4402-B24D-DD1D1687C155}" destId="{DC36F033-F2A6-4CB2-B1F9-2E9FEE5F7E00}" srcOrd="1" destOrd="0" presId="urn:microsoft.com/office/officeart/2016/7/layout/VerticalDownArrowProcess"/>
    <dgm:cxn modelId="{6234A521-5331-4416-8E0E-92289860BAB5}" type="presParOf" srcId="{9509DE73-F780-4AB7-8B35-823CB25C77CC}" destId="{63AF8CEB-368D-495B-8EBB-7F868C574DF8}" srcOrd="1" destOrd="0" presId="urn:microsoft.com/office/officeart/2016/7/layout/VerticalDownArrowProcess"/>
    <dgm:cxn modelId="{29037815-8497-4C93-9AE0-7328D5408CDF}" type="presParOf" srcId="{9509DE73-F780-4AB7-8B35-823CB25C77CC}" destId="{E7446F0B-4363-4BD0-AEA6-5F5A9416139A}" srcOrd="2" destOrd="0" presId="urn:microsoft.com/office/officeart/2016/7/layout/VerticalDownArrowProcess"/>
    <dgm:cxn modelId="{09CB8B38-9D7F-43FC-A950-5FBB0504C5F8}" type="presParOf" srcId="{E7446F0B-4363-4BD0-AEA6-5F5A9416139A}" destId="{A7FCA10E-6893-4F68-9C6E-AA0444415230}" srcOrd="0" destOrd="0" presId="urn:microsoft.com/office/officeart/2016/7/layout/VerticalDownArrowProcess"/>
    <dgm:cxn modelId="{B3D5A406-1B68-4B3B-B4A9-205BCF6E79B4}" type="presParOf" srcId="{E7446F0B-4363-4BD0-AEA6-5F5A9416139A}" destId="{026527C4-CD6B-4133-99A4-BB7AA319471F}" srcOrd="1" destOrd="0" presId="urn:microsoft.com/office/officeart/2016/7/layout/VerticalDownArrowProcess"/>
    <dgm:cxn modelId="{2D111587-5697-4DF0-B7AE-78AA438CE3FF}" type="presParOf" srcId="{E7446F0B-4363-4BD0-AEA6-5F5A9416139A}" destId="{0B5F1661-605C-4E8B-AD27-975EDF5048EA}" srcOrd="2" destOrd="0" presId="urn:microsoft.com/office/officeart/2016/7/layout/VerticalDownArrowProcess"/>
    <dgm:cxn modelId="{8993DB80-5163-46C6-B7FA-CC60F69C4B72}" type="presParOf" srcId="{9509DE73-F780-4AB7-8B35-823CB25C77CC}" destId="{D7228676-901A-4DFD-A90B-CA8C5AB8AABB}" srcOrd="3" destOrd="0" presId="urn:microsoft.com/office/officeart/2016/7/layout/VerticalDownArrowProcess"/>
    <dgm:cxn modelId="{63AF8138-A17C-473E-96F4-B2D072077FC6}" type="presParOf" srcId="{9509DE73-F780-4AB7-8B35-823CB25C77CC}" destId="{D7516E62-7360-4AE9-9B72-F5F5A71BE179}" srcOrd="4" destOrd="0" presId="urn:microsoft.com/office/officeart/2016/7/layout/VerticalDownArrowProcess"/>
    <dgm:cxn modelId="{D52FA5FC-61F9-4A5B-A141-5DBC225208F9}" type="presParOf" srcId="{D7516E62-7360-4AE9-9B72-F5F5A71BE179}" destId="{1447C075-9F2A-431D-9D18-1F4E5100D961}" srcOrd="0" destOrd="0" presId="urn:microsoft.com/office/officeart/2016/7/layout/VerticalDownArrowProcess"/>
    <dgm:cxn modelId="{51532D52-53B1-4D90-A442-57F3E44A7B24}" type="presParOf" srcId="{D7516E62-7360-4AE9-9B72-F5F5A71BE179}" destId="{8DFFB5EF-B979-432C-AEA0-D891070DED47}" srcOrd="1" destOrd="0" presId="urn:microsoft.com/office/officeart/2016/7/layout/VerticalDownArrowProcess"/>
    <dgm:cxn modelId="{66E65CF1-5AD9-484C-B7EB-4BE52F27E553}" type="presParOf" srcId="{D7516E62-7360-4AE9-9B72-F5F5A71BE179}" destId="{0DE3694A-66D7-4137-9E7D-C020F464DAC6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F8902-C183-4E43-8784-C3395B8E6C0B}">
      <dsp:nvSpPr>
        <dsp:cNvPr id="0" name=""/>
        <dsp:cNvSpPr/>
      </dsp:nvSpPr>
      <dsp:spPr>
        <a:xfrm>
          <a:off x="0" y="309923"/>
          <a:ext cx="6951593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521" tIns="291592" rIns="5395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400" kern="1200" dirty="0"/>
            <a:t>Gépi tanulási keretrendszer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hu-HU" sz="1400" kern="1200" dirty="0"/>
            <a:t>Képosztályozási modellek egyszerűsített fejlesztése és telepítése, beépített API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Képzés és erőforrás-felhasználás előre betanított modellekkel.</a:t>
          </a:r>
        </a:p>
      </dsp:txBody>
      <dsp:txXfrm>
        <a:off x="0" y="309923"/>
        <a:ext cx="6951593" cy="1058400"/>
      </dsp:txXfrm>
    </dsp:sp>
    <dsp:sp modelId="{DD52072B-1460-45B9-8E9E-05185F1A2661}">
      <dsp:nvSpPr>
        <dsp:cNvPr id="0" name=""/>
        <dsp:cNvSpPr/>
      </dsp:nvSpPr>
      <dsp:spPr>
        <a:xfrm>
          <a:off x="347579" y="103283"/>
          <a:ext cx="4866115" cy="413280"/>
        </a:xfrm>
        <a:prstGeom prst="roundRect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3928" tIns="0" rIns="18392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ML.NET</a:t>
          </a:r>
          <a:endParaRPr lang="en-US" sz="1400" kern="1200" dirty="0"/>
        </a:p>
      </dsp:txBody>
      <dsp:txXfrm>
        <a:off x="367754" y="123458"/>
        <a:ext cx="4825765" cy="372930"/>
      </dsp:txXfrm>
    </dsp:sp>
    <dsp:sp modelId="{1C36A0DC-52DF-4F37-9793-E1EFA8C08E15}">
      <dsp:nvSpPr>
        <dsp:cNvPr id="0" name=""/>
        <dsp:cNvSpPr/>
      </dsp:nvSpPr>
      <dsp:spPr>
        <a:xfrm>
          <a:off x="0" y="1650563"/>
          <a:ext cx="6951593" cy="1256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521" tIns="291592" rIns="5395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 A klasszikus gépi tanulási modellek létrehozásának.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 Támogatja a képosztályozást előre kiképzett mély tanulási modellekkel.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 Korlátozások az előre betanított modellek kiválasztásában és finomhangolásában.</a:t>
          </a:r>
          <a:endParaRPr lang="en-US" sz="1400" kern="1200" dirty="0"/>
        </a:p>
      </dsp:txBody>
      <dsp:txXfrm>
        <a:off x="0" y="1650563"/>
        <a:ext cx="6951593" cy="1256850"/>
      </dsp:txXfrm>
    </dsp:sp>
    <dsp:sp modelId="{8DFCA85C-8204-47EA-9EF6-DFFCC6499620}">
      <dsp:nvSpPr>
        <dsp:cNvPr id="0" name=""/>
        <dsp:cNvSpPr/>
      </dsp:nvSpPr>
      <dsp:spPr>
        <a:xfrm>
          <a:off x="347579" y="1443923"/>
          <a:ext cx="4866115" cy="413280"/>
        </a:xfrm>
        <a:prstGeom prst="roundRect">
          <a:avLst/>
        </a:prstGeom>
        <a:solidFill>
          <a:srgbClr val="8235A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3928" tIns="0" rIns="18392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ML.NET Model Builder</a:t>
          </a:r>
          <a:endParaRPr lang="en-US" sz="1400" kern="1200" dirty="0"/>
        </a:p>
      </dsp:txBody>
      <dsp:txXfrm>
        <a:off x="367754" y="1464098"/>
        <a:ext cx="4825765" cy="372930"/>
      </dsp:txXfrm>
    </dsp:sp>
    <dsp:sp modelId="{223749A5-89C1-4CBD-BAED-03F5093D9E72}">
      <dsp:nvSpPr>
        <dsp:cNvPr id="0" name=""/>
        <dsp:cNvSpPr/>
      </dsp:nvSpPr>
      <dsp:spPr>
        <a:xfrm>
          <a:off x="0" y="3189654"/>
          <a:ext cx="6951593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9521" tIns="291592" rIns="539521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 Integráció .NET keretrendszerrel az egyszerű fejlesztés és telepítés érdekében.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 Nyelvi konzisztencia az alkalmazások között.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400" kern="1200" dirty="0"/>
            <a:t> A Python-alapú modellekhez képest leegyszerűsíti a telepítést.</a:t>
          </a:r>
          <a:endParaRPr lang="en-US" sz="1400" kern="1200" dirty="0"/>
        </a:p>
      </dsp:txBody>
      <dsp:txXfrm>
        <a:off x="0" y="3189654"/>
        <a:ext cx="6951593" cy="1058400"/>
      </dsp:txXfrm>
    </dsp:sp>
    <dsp:sp modelId="{61731971-6067-4087-8C93-702656DD2267}">
      <dsp:nvSpPr>
        <dsp:cNvPr id="0" name=""/>
        <dsp:cNvSpPr/>
      </dsp:nvSpPr>
      <dsp:spPr>
        <a:xfrm>
          <a:off x="347579" y="2983014"/>
          <a:ext cx="4866115" cy="413280"/>
        </a:xfrm>
        <a:prstGeom prst="roundRect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3928" tIns="0" rIns="18392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ML.NET és Python</a:t>
          </a:r>
          <a:endParaRPr lang="en-US" sz="1400" kern="1200" dirty="0"/>
        </a:p>
      </dsp:txBody>
      <dsp:txXfrm>
        <a:off x="367754" y="3003189"/>
        <a:ext cx="4825765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3BBF97-FA42-4A9A-BC84-7CE27FD02233}">
      <dsp:nvSpPr>
        <dsp:cNvPr id="0" name=""/>
        <dsp:cNvSpPr/>
      </dsp:nvSpPr>
      <dsp:spPr>
        <a:xfrm>
          <a:off x="0" y="3515624"/>
          <a:ext cx="1020296" cy="11539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563" tIns="113792" rIns="72563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Deploy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0" y="3515624"/>
        <a:ext cx="1020296" cy="1153906"/>
      </dsp:txXfrm>
    </dsp:sp>
    <dsp:sp modelId="{DC36F033-F2A6-4CB2-B1F9-2E9FEE5F7E00}">
      <dsp:nvSpPr>
        <dsp:cNvPr id="0" name=""/>
        <dsp:cNvSpPr/>
      </dsp:nvSpPr>
      <dsp:spPr>
        <a:xfrm>
          <a:off x="1020296" y="3515624"/>
          <a:ext cx="3060888" cy="11539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89" tIns="177800" rIns="62089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400" kern="1200" dirty="0"/>
        </a:p>
      </dsp:txBody>
      <dsp:txXfrm>
        <a:off x="1020296" y="3515624"/>
        <a:ext cx="3060888" cy="1153906"/>
      </dsp:txXfrm>
    </dsp:sp>
    <dsp:sp modelId="{026527C4-CD6B-4133-99A4-BB7AA319471F}">
      <dsp:nvSpPr>
        <dsp:cNvPr id="0" name=""/>
        <dsp:cNvSpPr/>
      </dsp:nvSpPr>
      <dsp:spPr>
        <a:xfrm rot="10800000">
          <a:off x="0" y="1758224"/>
          <a:ext cx="1020296" cy="177470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563" tIns="113792" rIns="72563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dirty="0"/>
            <a:t>Azure Bot </a:t>
          </a:r>
          <a:endParaRPr lang="en-US" sz="1600" kern="1200" dirty="0"/>
        </a:p>
      </dsp:txBody>
      <dsp:txXfrm rot="-10800000">
        <a:off x="0" y="1758224"/>
        <a:ext cx="1020296" cy="1153560"/>
      </dsp:txXfrm>
    </dsp:sp>
    <dsp:sp modelId="{0B5F1661-605C-4E8B-AD27-975EDF5048EA}">
      <dsp:nvSpPr>
        <dsp:cNvPr id="0" name=""/>
        <dsp:cNvSpPr/>
      </dsp:nvSpPr>
      <dsp:spPr>
        <a:xfrm>
          <a:off x="1020296" y="1758224"/>
          <a:ext cx="3060888" cy="115356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89" tIns="177800" rIns="62089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Végpont összekapcsolása</a:t>
          </a:r>
          <a:endParaRPr lang="en-US" sz="1400" kern="1200" dirty="0"/>
        </a:p>
      </dsp:txBody>
      <dsp:txXfrm>
        <a:off x="1020296" y="1758224"/>
        <a:ext cx="3060888" cy="1153560"/>
      </dsp:txXfrm>
    </dsp:sp>
    <dsp:sp modelId="{8DFFB5EF-B979-432C-AEA0-D891070DED47}">
      <dsp:nvSpPr>
        <dsp:cNvPr id="0" name=""/>
        <dsp:cNvSpPr/>
      </dsp:nvSpPr>
      <dsp:spPr>
        <a:xfrm rot="10800000">
          <a:off x="0" y="825"/>
          <a:ext cx="1020296" cy="177470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563" tIns="113792" rIns="72563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Question answering project</a:t>
          </a:r>
          <a:endParaRPr lang="en-US" sz="1600" kern="1200" dirty="0"/>
        </a:p>
      </dsp:txBody>
      <dsp:txXfrm rot="-10800000">
        <a:off x="0" y="825"/>
        <a:ext cx="1020296" cy="1153560"/>
      </dsp:txXfrm>
    </dsp:sp>
    <dsp:sp modelId="{0DE3694A-66D7-4137-9E7D-C020F464DAC6}">
      <dsp:nvSpPr>
        <dsp:cNvPr id="0" name=""/>
        <dsp:cNvSpPr/>
      </dsp:nvSpPr>
      <dsp:spPr>
        <a:xfrm>
          <a:off x="1020296" y="0"/>
          <a:ext cx="3060888" cy="115356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89" tIns="177800" rIns="62089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Nyelvi felismerés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0" i="0" kern="1200" dirty="0"/>
            <a:t>Azure Search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Tudásbázis felállítása</a:t>
          </a:r>
          <a:endParaRPr lang="en-US" sz="1400" kern="1200" dirty="0"/>
        </a:p>
      </dsp:txBody>
      <dsp:txXfrm>
        <a:off x="1020296" y="0"/>
        <a:ext cx="3060888" cy="1153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955146-3516-396A-A306-9F998EC9EE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CEB33-3D87-C6B6-76F1-B2F69F754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901AA-7280-4A97-9CEE-D09B148BE3FF}" type="datetimeFigureOut">
              <a:rPr lang="hu-HU" smtClean="0"/>
              <a:t>2024. 06. 24.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F10D0-762C-C530-00AF-2144F35087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98E50-C3CD-E31D-AB60-04F3776EC6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13BEB-CE0C-4F54-AD19-4DEE7E5E1C9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2723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flat-hand-drawn-patient-taking-medical-examination_12810345.ht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Free Vector | Flat-hand drawn patient taking a medical examination (freepik.com)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0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7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3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0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90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0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6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32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2001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CA471F5-3F14-B648-B369-D8901E197537}"/>
              </a:ext>
            </a:extLst>
          </p:cNvPr>
          <p:cNvGrpSpPr/>
          <p:nvPr userDrawn="1"/>
        </p:nvGrpSpPr>
        <p:grpSpPr>
          <a:xfrm>
            <a:off x="0" y="4132301"/>
            <a:ext cx="3704398" cy="2736850"/>
            <a:chOff x="34785299" y="7099300"/>
            <a:chExt cx="4939197" cy="273685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EED2B57-4341-D94D-9EED-92ED0E41382A}"/>
                </a:ext>
              </a:extLst>
            </p:cNvPr>
            <p:cNvSpPr/>
            <p:nvPr/>
          </p:nvSpPr>
          <p:spPr>
            <a:xfrm>
              <a:off x="34785300" y="7340600"/>
              <a:ext cx="4196083" cy="248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374" y="10568"/>
                  </a:lnTo>
                  <a:lnTo>
                    <a:pt x="15337" y="776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D0E9ECD-26A0-8045-A393-278562037248}"/>
                </a:ext>
              </a:extLst>
            </p:cNvPr>
            <p:cNvSpPr/>
            <p:nvPr/>
          </p:nvSpPr>
          <p:spPr>
            <a:xfrm>
              <a:off x="34785299" y="7099300"/>
              <a:ext cx="4939197" cy="273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600" extrusionOk="0">
                  <a:moveTo>
                    <a:pt x="21345" y="16398"/>
                  </a:moveTo>
                  <a:cubicBezTo>
                    <a:pt x="21256" y="16398"/>
                    <a:pt x="21178" y="16478"/>
                    <a:pt x="21134" y="16598"/>
                  </a:cubicBezTo>
                  <a:lnTo>
                    <a:pt x="13295" y="9071"/>
                  </a:lnTo>
                  <a:cubicBezTo>
                    <a:pt x="13306" y="9021"/>
                    <a:pt x="13312" y="8961"/>
                    <a:pt x="13312" y="8901"/>
                  </a:cubicBezTo>
                  <a:cubicBezTo>
                    <a:pt x="13312" y="8640"/>
                    <a:pt x="13195" y="8440"/>
                    <a:pt x="13057" y="8440"/>
                  </a:cubicBezTo>
                  <a:cubicBezTo>
                    <a:pt x="12918" y="8440"/>
                    <a:pt x="12801" y="8650"/>
                    <a:pt x="12801" y="8901"/>
                  </a:cubicBezTo>
                  <a:cubicBezTo>
                    <a:pt x="12801" y="8911"/>
                    <a:pt x="12801" y="8921"/>
                    <a:pt x="12801" y="8921"/>
                  </a:cubicBezTo>
                  <a:lnTo>
                    <a:pt x="4846" y="11246"/>
                  </a:lnTo>
                  <a:cubicBezTo>
                    <a:pt x="4819" y="11066"/>
                    <a:pt x="4735" y="10925"/>
                    <a:pt x="4624" y="10905"/>
                  </a:cubicBezTo>
                  <a:lnTo>
                    <a:pt x="4624" y="4029"/>
                  </a:lnTo>
                  <a:cubicBezTo>
                    <a:pt x="4752" y="3999"/>
                    <a:pt x="4852" y="3809"/>
                    <a:pt x="4852" y="3568"/>
                  </a:cubicBezTo>
                  <a:cubicBezTo>
                    <a:pt x="4852" y="3308"/>
                    <a:pt x="4735" y="3107"/>
                    <a:pt x="4596" y="3107"/>
                  </a:cubicBezTo>
                  <a:cubicBezTo>
                    <a:pt x="4485" y="3107"/>
                    <a:pt x="4397" y="3227"/>
                    <a:pt x="4358" y="3398"/>
                  </a:cubicBezTo>
                  <a:lnTo>
                    <a:pt x="39" y="0"/>
                  </a:lnTo>
                  <a:lnTo>
                    <a:pt x="17" y="90"/>
                  </a:lnTo>
                  <a:lnTo>
                    <a:pt x="4341" y="3498"/>
                  </a:lnTo>
                  <a:cubicBezTo>
                    <a:pt x="4341" y="3518"/>
                    <a:pt x="4336" y="3548"/>
                    <a:pt x="4336" y="3568"/>
                  </a:cubicBezTo>
                  <a:cubicBezTo>
                    <a:pt x="4336" y="3809"/>
                    <a:pt x="4435" y="3999"/>
                    <a:pt x="4563" y="4029"/>
                  </a:cubicBezTo>
                  <a:lnTo>
                    <a:pt x="4563" y="10905"/>
                  </a:lnTo>
                  <a:cubicBezTo>
                    <a:pt x="4519" y="10915"/>
                    <a:pt x="4480" y="10935"/>
                    <a:pt x="4447" y="10985"/>
                  </a:cubicBezTo>
                  <a:lnTo>
                    <a:pt x="44" y="1784"/>
                  </a:lnTo>
                  <a:lnTo>
                    <a:pt x="0" y="1854"/>
                  </a:lnTo>
                  <a:lnTo>
                    <a:pt x="4402" y="11056"/>
                  </a:lnTo>
                  <a:cubicBezTo>
                    <a:pt x="4358" y="11136"/>
                    <a:pt x="4330" y="11246"/>
                    <a:pt x="4330" y="11376"/>
                  </a:cubicBezTo>
                  <a:cubicBezTo>
                    <a:pt x="4330" y="11386"/>
                    <a:pt x="4330" y="11396"/>
                    <a:pt x="4330" y="11396"/>
                  </a:cubicBezTo>
                  <a:lnTo>
                    <a:pt x="17" y="12639"/>
                  </a:lnTo>
                  <a:lnTo>
                    <a:pt x="28" y="12739"/>
                  </a:lnTo>
                  <a:lnTo>
                    <a:pt x="4341" y="11497"/>
                  </a:lnTo>
                  <a:cubicBezTo>
                    <a:pt x="4358" y="11617"/>
                    <a:pt x="4402" y="11717"/>
                    <a:pt x="4463" y="11777"/>
                  </a:cubicBezTo>
                  <a:lnTo>
                    <a:pt x="2215" y="21400"/>
                  </a:lnTo>
                  <a:lnTo>
                    <a:pt x="2265" y="21440"/>
                  </a:lnTo>
                  <a:lnTo>
                    <a:pt x="4513" y="11817"/>
                  </a:lnTo>
                  <a:cubicBezTo>
                    <a:pt x="4535" y="11827"/>
                    <a:pt x="4563" y="11837"/>
                    <a:pt x="4585" y="11837"/>
                  </a:cubicBezTo>
                  <a:cubicBezTo>
                    <a:pt x="4663" y="11837"/>
                    <a:pt x="4730" y="11777"/>
                    <a:pt x="4780" y="11677"/>
                  </a:cubicBezTo>
                  <a:lnTo>
                    <a:pt x="8410" y="16238"/>
                  </a:lnTo>
                  <a:cubicBezTo>
                    <a:pt x="8399" y="16288"/>
                    <a:pt x="8393" y="16338"/>
                    <a:pt x="8393" y="16398"/>
                  </a:cubicBezTo>
                  <a:cubicBezTo>
                    <a:pt x="8393" y="16458"/>
                    <a:pt x="8399" y="16518"/>
                    <a:pt x="8410" y="16568"/>
                  </a:cubicBezTo>
                  <a:lnTo>
                    <a:pt x="4824" y="21379"/>
                  </a:lnTo>
                  <a:lnTo>
                    <a:pt x="4857" y="21460"/>
                  </a:lnTo>
                  <a:lnTo>
                    <a:pt x="8438" y="16659"/>
                  </a:lnTo>
                  <a:cubicBezTo>
                    <a:pt x="8482" y="16779"/>
                    <a:pt x="8560" y="16869"/>
                    <a:pt x="8654" y="16869"/>
                  </a:cubicBezTo>
                  <a:cubicBezTo>
                    <a:pt x="8654" y="16869"/>
                    <a:pt x="8660" y="16869"/>
                    <a:pt x="8660" y="16869"/>
                  </a:cubicBezTo>
                  <a:lnTo>
                    <a:pt x="9704" y="21600"/>
                  </a:lnTo>
                  <a:lnTo>
                    <a:pt x="9754" y="21560"/>
                  </a:lnTo>
                  <a:lnTo>
                    <a:pt x="8715" y="16849"/>
                  </a:lnTo>
                  <a:cubicBezTo>
                    <a:pt x="8826" y="16799"/>
                    <a:pt x="8910" y="16618"/>
                    <a:pt x="8910" y="16398"/>
                  </a:cubicBezTo>
                  <a:cubicBezTo>
                    <a:pt x="8910" y="16268"/>
                    <a:pt x="8876" y="16147"/>
                    <a:pt x="8826" y="16057"/>
                  </a:cubicBezTo>
                  <a:lnTo>
                    <a:pt x="12873" y="9251"/>
                  </a:lnTo>
                  <a:cubicBezTo>
                    <a:pt x="12918" y="9322"/>
                    <a:pt x="12979" y="9362"/>
                    <a:pt x="13040" y="9362"/>
                  </a:cubicBezTo>
                  <a:cubicBezTo>
                    <a:pt x="13045" y="9362"/>
                    <a:pt x="13051" y="9362"/>
                    <a:pt x="13051" y="9362"/>
                  </a:cubicBezTo>
                  <a:lnTo>
                    <a:pt x="14128" y="21420"/>
                  </a:lnTo>
                  <a:lnTo>
                    <a:pt x="14183" y="21400"/>
                  </a:lnTo>
                  <a:lnTo>
                    <a:pt x="13107" y="9342"/>
                  </a:lnTo>
                  <a:cubicBezTo>
                    <a:pt x="13129" y="9332"/>
                    <a:pt x="13151" y="9312"/>
                    <a:pt x="13173" y="9291"/>
                  </a:cubicBezTo>
                  <a:lnTo>
                    <a:pt x="18336" y="21470"/>
                  </a:lnTo>
                  <a:lnTo>
                    <a:pt x="18380" y="21410"/>
                  </a:lnTo>
                  <a:lnTo>
                    <a:pt x="13218" y="9231"/>
                  </a:lnTo>
                  <a:cubicBezTo>
                    <a:pt x="13229" y="9211"/>
                    <a:pt x="13245" y="9181"/>
                    <a:pt x="13251" y="9161"/>
                  </a:cubicBezTo>
                  <a:lnTo>
                    <a:pt x="21089" y="16689"/>
                  </a:lnTo>
                  <a:cubicBezTo>
                    <a:pt x="21078" y="16739"/>
                    <a:pt x="21073" y="16799"/>
                    <a:pt x="21073" y="16859"/>
                  </a:cubicBezTo>
                  <a:cubicBezTo>
                    <a:pt x="21073" y="16989"/>
                    <a:pt x="21106" y="17110"/>
                    <a:pt x="21156" y="17200"/>
                  </a:cubicBezTo>
                  <a:lnTo>
                    <a:pt x="19413" y="21390"/>
                  </a:lnTo>
                  <a:lnTo>
                    <a:pt x="19457" y="21450"/>
                  </a:lnTo>
                  <a:lnTo>
                    <a:pt x="21200" y="17260"/>
                  </a:lnTo>
                  <a:cubicBezTo>
                    <a:pt x="21239" y="17300"/>
                    <a:pt x="21284" y="17330"/>
                    <a:pt x="21333" y="17330"/>
                  </a:cubicBezTo>
                  <a:cubicBezTo>
                    <a:pt x="21478" y="17330"/>
                    <a:pt x="21589" y="17120"/>
                    <a:pt x="21589" y="16869"/>
                  </a:cubicBezTo>
                  <a:cubicBezTo>
                    <a:pt x="21600" y="16608"/>
                    <a:pt x="21483" y="16398"/>
                    <a:pt x="21345" y="16398"/>
                  </a:cubicBezTo>
                  <a:close/>
                  <a:moveTo>
                    <a:pt x="8660" y="15937"/>
                  </a:moveTo>
                  <a:cubicBezTo>
                    <a:pt x="8571" y="15937"/>
                    <a:pt x="8488" y="16027"/>
                    <a:pt x="8444" y="16157"/>
                  </a:cubicBezTo>
                  <a:lnTo>
                    <a:pt x="4819" y="11607"/>
                  </a:lnTo>
                  <a:cubicBezTo>
                    <a:pt x="4841" y="11537"/>
                    <a:pt x="4852" y="11467"/>
                    <a:pt x="4852" y="11386"/>
                  </a:cubicBezTo>
                  <a:cubicBezTo>
                    <a:pt x="4852" y="11376"/>
                    <a:pt x="4852" y="11366"/>
                    <a:pt x="4852" y="11366"/>
                  </a:cubicBezTo>
                  <a:lnTo>
                    <a:pt x="12807" y="9041"/>
                  </a:lnTo>
                  <a:cubicBezTo>
                    <a:pt x="12818" y="9101"/>
                    <a:pt x="12829" y="9151"/>
                    <a:pt x="12851" y="9191"/>
                  </a:cubicBezTo>
                  <a:lnTo>
                    <a:pt x="8793" y="16007"/>
                  </a:lnTo>
                  <a:cubicBezTo>
                    <a:pt x="8754" y="15957"/>
                    <a:pt x="8710" y="15937"/>
                    <a:pt x="8660" y="159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78" y="1825625"/>
            <a:ext cx="7595375" cy="3359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4398" y="6356357"/>
            <a:ext cx="92136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5330" y="6356357"/>
            <a:ext cx="269381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18712" y="6356357"/>
            <a:ext cx="996641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8412EBE-5362-2049-A08A-B24554FD2ED3}"/>
              </a:ext>
            </a:extLst>
          </p:cNvPr>
          <p:cNvGrpSpPr/>
          <p:nvPr userDrawn="1"/>
        </p:nvGrpSpPr>
        <p:grpSpPr>
          <a:xfrm>
            <a:off x="6674300" y="-32658"/>
            <a:ext cx="2486031" cy="3865880"/>
            <a:chOff x="26934885" y="2924628"/>
            <a:chExt cx="3314708" cy="386588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B6043D0F-358C-804B-9735-EE9713DD3312}"/>
                </a:ext>
              </a:extLst>
            </p:cNvPr>
            <p:cNvSpPr/>
            <p:nvPr/>
          </p:nvSpPr>
          <p:spPr>
            <a:xfrm>
              <a:off x="26936700" y="2959099"/>
              <a:ext cx="3291841" cy="248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033" y="9525"/>
                  </a:lnTo>
                  <a:lnTo>
                    <a:pt x="13358" y="758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1C1F00E-2C82-C744-A1F0-419D122C6224}"/>
                </a:ext>
              </a:extLst>
            </p:cNvPr>
            <p:cNvSpPr/>
            <p:nvPr/>
          </p:nvSpPr>
          <p:spPr>
            <a:xfrm>
              <a:off x="26934885" y="2924628"/>
              <a:ext cx="3314708" cy="386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30" y="11304"/>
                  </a:moveTo>
                  <a:lnTo>
                    <a:pt x="21600" y="14064"/>
                  </a:lnTo>
                  <a:lnTo>
                    <a:pt x="13498" y="5145"/>
                  </a:lnTo>
                  <a:cubicBezTo>
                    <a:pt x="13531" y="5102"/>
                    <a:pt x="13548" y="5045"/>
                    <a:pt x="13556" y="4988"/>
                  </a:cubicBezTo>
                  <a:lnTo>
                    <a:pt x="21484" y="4329"/>
                  </a:lnTo>
                  <a:lnTo>
                    <a:pt x="21476" y="4258"/>
                  </a:lnTo>
                  <a:lnTo>
                    <a:pt x="13548" y="4917"/>
                  </a:lnTo>
                  <a:cubicBezTo>
                    <a:pt x="13531" y="4839"/>
                    <a:pt x="13481" y="4768"/>
                    <a:pt x="13415" y="4726"/>
                  </a:cubicBezTo>
                  <a:lnTo>
                    <a:pt x="14905" y="43"/>
                  </a:lnTo>
                  <a:lnTo>
                    <a:pt x="14822" y="21"/>
                  </a:lnTo>
                  <a:lnTo>
                    <a:pt x="13332" y="4683"/>
                  </a:lnTo>
                  <a:cubicBezTo>
                    <a:pt x="13283" y="4662"/>
                    <a:pt x="13225" y="4648"/>
                    <a:pt x="13159" y="4648"/>
                  </a:cubicBezTo>
                  <a:cubicBezTo>
                    <a:pt x="13059" y="4648"/>
                    <a:pt x="12968" y="4683"/>
                    <a:pt x="12902" y="4733"/>
                  </a:cubicBezTo>
                  <a:lnTo>
                    <a:pt x="3964" y="0"/>
                  </a:lnTo>
                  <a:lnTo>
                    <a:pt x="3923" y="64"/>
                  </a:lnTo>
                  <a:lnTo>
                    <a:pt x="12852" y="4790"/>
                  </a:lnTo>
                  <a:cubicBezTo>
                    <a:pt x="12811" y="4847"/>
                    <a:pt x="12786" y="4910"/>
                    <a:pt x="12786" y="4981"/>
                  </a:cubicBezTo>
                  <a:cubicBezTo>
                    <a:pt x="12786" y="4996"/>
                    <a:pt x="12786" y="5017"/>
                    <a:pt x="12794" y="5031"/>
                  </a:cubicBezTo>
                  <a:lnTo>
                    <a:pt x="6290" y="6145"/>
                  </a:lnTo>
                  <a:cubicBezTo>
                    <a:pt x="6223" y="6046"/>
                    <a:pt x="6099" y="5982"/>
                    <a:pt x="5959" y="5982"/>
                  </a:cubicBezTo>
                  <a:cubicBezTo>
                    <a:pt x="5917" y="5982"/>
                    <a:pt x="5884" y="5989"/>
                    <a:pt x="5843" y="5996"/>
                  </a:cubicBezTo>
                  <a:lnTo>
                    <a:pt x="66" y="85"/>
                  </a:lnTo>
                  <a:lnTo>
                    <a:pt x="0" y="128"/>
                  </a:lnTo>
                  <a:lnTo>
                    <a:pt x="5760" y="6024"/>
                  </a:lnTo>
                  <a:cubicBezTo>
                    <a:pt x="5644" y="6081"/>
                    <a:pt x="5570" y="6188"/>
                    <a:pt x="5570" y="6308"/>
                  </a:cubicBezTo>
                  <a:cubicBezTo>
                    <a:pt x="5570" y="6493"/>
                    <a:pt x="5743" y="6635"/>
                    <a:pt x="5950" y="6635"/>
                  </a:cubicBezTo>
                  <a:cubicBezTo>
                    <a:pt x="6157" y="6635"/>
                    <a:pt x="6331" y="6486"/>
                    <a:pt x="6331" y="6308"/>
                  </a:cubicBezTo>
                  <a:cubicBezTo>
                    <a:pt x="6331" y="6273"/>
                    <a:pt x="6323" y="6244"/>
                    <a:pt x="6314" y="6209"/>
                  </a:cubicBezTo>
                  <a:lnTo>
                    <a:pt x="12811" y="5095"/>
                  </a:lnTo>
                  <a:cubicBezTo>
                    <a:pt x="12869" y="5216"/>
                    <a:pt x="13001" y="5308"/>
                    <a:pt x="13167" y="5308"/>
                  </a:cubicBezTo>
                  <a:cubicBezTo>
                    <a:pt x="13175" y="5308"/>
                    <a:pt x="13175" y="5308"/>
                    <a:pt x="13183" y="5308"/>
                  </a:cubicBezTo>
                  <a:lnTo>
                    <a:pt x="12099" y="10835"/>
                  </a:lnTo>
                  <a:cubicBezTo>
                    <a:pt x="12091" y="10835"/>
                    <a:pt x="12083" y="10835"/>
                    <a:pt x="12074" y="10835"/>
                  </a:cubicBezTo>
                  <a:cubicBezTo>
                    <a:pt x="11859" y="10835"/>
                    <a:pt x="11694" y="10984"/>
                    <a:pt x="11694" y="11162"/>
                  </a:cubicBezTo>
                  <a:cubicBezTo>
                    <a:pt x="11694" y="11339"/>
                    <a:pt x="11868" y="11488"/>
                    <a:pt x="12074" y="11488"/>
                  </a:cubicBezTo>
                  <a:cubicBezTo>
                    <a:pt x="12149" y="11488"/>
                    <a:pt x="12215" y="11467"/>
                    <a:pt x="12273" y="11439"/>
                  </a:cubicBezTo>
                  <a:lnTo>
                    <a:pt x="21443" y="21600"/>
                  </a:lnTo>
                  <a:lnTo>
                    <a:pt x="21509" y="21557"/>
                  </a:lnTo>
                  <a:lnTo>
                    <a:pt x="12348" y="11396"/>
                  </a:lnTo>
                  <a:cubicBezTo>
                    <a:pt x="12389" y="11375"/>
                    <a:pt x="12414" y="11339"/>
                    <a:pt x="12430" y="11304"/>
                  </a:cubicBezTo>
                  <a:close/>
                  <a:moveTo>
                    <a:pt x="13283" y="5294"/>
                  </a:moveTo>
                  <a:cubicBezTo>
                    <a:pt x="13349" y="5279"/>
                    <a:pt x="13407" y="5244"/>
                    <a:pt x="13457" y="5208"/>
                  </a:cubicBezTo>
                  <a:lnTo>
                    <a:pt x="21368" y="13922"/>
                  </a:lnTo>
                  <a:lnTo>
                    <a:pt x="12463" y="11240"/>
                  </a:lnTo>
                  <a:cubicBezTo>
                    <a:pt x="12472" y="11219"/>
                    <a:pt x="12472" y="11190"/>
                    <a:pt x="12472" y="11162"/>
                  </a:cubicBezTo>
                  <a:cubicBezTo>
                    <a:pt x="12472" y="11013"/>
                    <a:pt x="12356" y="10885"/>
                    <a:pt x="12190" y="10850"/>
                  </a:cubicBezTo>
                  <a:lnTo>
                    <a:pt x="13283" y="529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9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4D1993C9-2DB5-C0CF-B00C-7099D45B54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66966" y="0"/>
            <a:ext cx="3618649" cy="3864788"/>
          </a:xfrm>
          <a:custGeom>
            <a:avLst/>
            <a:gdLst>
              <a:gd name="connsiteX0" fmla="*/ 0 w 3618649"/>
              <a:gd name="connsiteY0" fmla="*/ 0 h 3864788"/>
              <a:gd name="connsiteX1" fmla="*/ 3618649 w 3618649"/>
              <a:gd name="connsiteY1" fmla="*/ 0 h 3864788"/>
              <a:gd name="connsiteX2" fmla="*/ 3618649 w 3618649"/>
              <a:gd name="connsiteY2" fmla="*/ 1534206 h 3864788"/>
              <a:gd name="connsiteX3" fmla="*/ 2335248 w 3618649"/>
              <a:gd name="connsiteY3" fmla="*/ 2737972 h 3864788"/>
              <a:gd name="connsiteX4" fmla="*/ 2339212 w 3618649"/>
              <a:gd name="connsiteY4" fmla="*/ 2741931 h 3864788"/>
              <a:gd name="connsiteX5" fmla="*/ 3618649 w 3618649"/>
              <a:gd name="connsiteY5" fmla="*/ 1541883 h 3864788"/>
              <a:gd name="connsiteX6" fmla="*/ 3618649 w 3618649"/>
              <a:gd name="connsiteY6" fmla="*/ 1642073 h 3864788"/>
              <a:gd name="connsiteX7" fmla="*/ 2335248 w 3618649"/>
              <a:gd name="connsiteY7" fmla="*/ 2845839 h 3864788"/>
              <a:gd name="connsiteX8" fmla="*/ 2339212 w 3618649"/>
              <a:gd name="connsiteY8" fmla="*/ 2849799 h 3864788"/>
              <a:gd name="connsiteX9" fmla="*/ 3618649 w 3618649"/>
              <a:gd name="connsiteY9" fmla="*/ 1649751 h 3864788"/>
              <a:gd name="connsiteX10" fmla="*/ 3618649 w 3618649"/>
              <a:gd name="connsiteY10" fmla="*/ 1750907 h 3864788"/>
              <a:gd name="connsiteX11" fmla="*/ 2335248 w 3618649"/>
              <a:gd name="connsiteY11" fmla="*/ 2954673 h 3864788"/>
              <a:gd name="connsiteX12" fmla="*/ 2339212 w 3618649"/>
              <a:gd name="connsiteY12" fmla="*/ 2958632 h 3864788"/>
              <a:gd name="connsiteX13" fmla="*/ 3618649 w 3618649"/>
              <a:gd name="connsiteY13" fmla="*/ 1758584 h 3864788"/>
              <a:gd name="connsiteX14" fmla="*/ 3618649 w 3618649"/>
              <a:gd name="connsiteY14" fmla="*/ 1858774 h 3864788"/>
              <a:gd name="connsiteX15" fmla="*/ 2335248 w 3618649"/>
              <a:gd name="connsiteY15" fmla="*/ 3062540 h 3864788"/>
              <a:gd name="connsiteX16" fmla="*/ 2339212 w 3618649"/>
              <a:gd name="connsiteY16" fmla="*/ 3066499 h 3864788"/>
              <a:gd name="connsiteX17" fmla="*/ 3618649 w 3618649"/>
              <a:gd name="connsiteY17" fmla="*/ 1866452 h 3864788"/>
              <a:gd name="connsiteX18" fmla="*/ 3618649 w 3618649"/>
              <a:gd name="connsiteY18" fmla="*/ 1967607 h 3864788"/>
              <a:gd name="connsiteX19" fmla="*/ 2335248 w 3618649"/>
              <a:gd name="connsiteY19" fmla="*/ 3171373 h 3864788"/>
              <a:gd name="connsiteX20" fmla="*/ 2339212 w 3618649"/>
              <a:gd name="connsiteY20" fmla="*/ 3175333 h 3864788"/>
              <a:gd name="connsiteX21" fmla="*/ 3618649 w 3618649"/>
              <a:gd name="connsiteY21" fmla="*/ 1975285 h 3864788"/>
              <a:gd name="connsiteX22" fmla="*/ 3618649 w 3618649"/>
              <a:gd name="connsiteY22" fmla="*/ 2075475 h 3864788"/>
              <a:gd name="connsiteX23" fmla="*/ 2335248 w 3618649"/>
              <a:gd name="connsiteY23" fmla="*/ 3279241 h 3864788"/>
              <a:gd name="connsiteX24" fmla="*/ 2339212 w 3618649"/>
              <a:gd name="connsiteY24" fmla="*/ 3283200 h 3864788"/>
              <a:gd name="connsiteX25" fmla="*/ 3618649 w 3618649"/>
              <a:gd name="connsiteY25" fmla="*/ 2083152 h 3864788"/>
              <a:gd name="connsiteX26" fmla="*/ 3618649 w 3618649"/>
              <a:gd name="connsiteY26" fmla="*/ 2157104 h 3864788"/>
              <a:gd name="connsiteX27" fmla="*/ 3566212 w 3618649"/>
              <a:gd name="connsiteY27" fmla="*/ 2278889 h 3864788"/>
              <a:gd name="connsiteX28" fmla="*/ 1923580 w 3618649"/>
              <a:gd name="connsiteY28" fmla="*/ 3819523 h 3864788"/>
              <a:gd name="connsiteX29" fmla="*/ 1695069 w 3618649"/>
              <a:gd name="connsiteY29" fmla="*/ 3819523 h 3864788"/>
              <a:gd name="connsiteX30" fmla="*/ 52437 w 3618649"/>
              <a:gd name="connsiteY30" fmla="*/ 2278889 h 3864788"/>
              <a:gd name="connsiteX31" fmla="*/ 0 w 3618649"/>
              <a:gd name="connsiteY31" fmla="*/ 2157104 h 386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618649" h="3864788">
                <a:moveTo>
                  <a:pt x="0" y="0"/>
                </a:moveTo>
                <a:lnTo>
                  <a:pt x="3618649" y="0"/>
                </a:lnTo>
                <a:lnTo>
                  <a:pt x="3618649" y="1534206"/>
                </a:lnTo>
                <a:lnTo>
                  <a:pt x="2335248" y="2737972"/>
                </a:lnTo>
                <a:lnTo>
                  <a:pt x="2339212" y="2741931"/>
                </a:lnTo>
                <a:lnTo>
                  <a:pt x="3618649" y="1541883"/>
                </a:lnTo>
                <a:lnTo>
                  <a:pt x="3618649" y="1642073"/>
                </a:lnTo>
                <a:lnTo>
                  <a:pt x="2335248" y="2845839"/>
                </a:lnTo>
                <a:lnTo>
                  <a:pt x="2339212" y="2849799"/>
                </a:lnTo>
                <a:lnTo>
                  <a:pt x="3618649" y="1649751"/>
                </a:lnTo>
                <a:lnTo>
                  <a:pt x="3618649" y="1750907"/>
                </a:lnTo>
                <a:lnTo>
                  <a:pt x="2335248" y="2954673"/>
                </a:lnTo>
                <a:lnTo>
                  <a:pt x="2339212" y="2958632"/>
                </a:lnTo>
                <a:lnTo>
                  <a:pt x="3618649" y="1758584"/>
                </a:lnTo>
                <a:lnTo>
                  <a:pt x="3618649" y="1858774"/>
                </a:lnTo>
                <a:lnTo>
                  <a:pt x="2335248" y="3062540"/>
                </a:lnTo>
                <a:lnTo>
                  <a:pt x="2339212" y="3066499"/>
                </a:lnTo>
                <a:lnTo>
                  <a:pt x="3618649" y="1866452"/>
                </a:lnTo>
                <a:lnTo>
                  <a:pt x="3618649" y="1967607"/>
                </a:lnTo>
                <a:lnTo>
                  <a:pt x="2335248" y="3171373"/>
                </a:lnTo>
                <a:lnTo>
                  <a:pt x="2339212" y="3175333"/>
                </a:lnTo>
                <a:lnTo>
                  <a:pt x="3618649" y="1975285"/>
                </a:lnTo>
                <a:lnTo>
                  <a:pt x="3618649" y="2075475"/>
                </a:lnTo>
                <a:lnTo>
                  <a:pt x="2335248" y="3279241"/>
                </a:lnTo>
                <a:lnTo>
                  <a:pt x="2339212" y="3283200"/>
                </a:lnTo>
                <a:lnTo>
                  <a:pt x="3618649" y="2083152"/>
                </a:lnTo>
                <a:lnTo>
                  <a:pt x="3618649" y="2157104"/>
                </a:lnTo>
                <a:cubicBezTo>
                  <a:pt x="3618649" y="2203626"/>
                  <a:pt x="3599886" y="2247095"/>
                  <a:pt x="3566212" y="2278889"/>
                </a:cubicBezTo>
                <a:lnTo>
                  <a:pt x="1923580" y="3819523"/>
                </a:lnTo>
                <a:cubicBezTo>
                  <a:pt x="1859249" y="3879877"/>
                  <a:pt x="1759401" y="3879877"/>
                  <a:pt x="1695069" y="3819523"/>
                </a:cubicBezTo>
                <a:lnTo>
                  <a:pt x="52437" y="2278889"/>
                </a:lnTo>
                <a:cubicBezTo>
                  <a:pt x="18764" y="2247095"/>
                  <a:pt x="0" y="2203626"/>
                  <a:pt x="0" y="2157104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35227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35227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319E888-69DF-4A19-BF5D-F6CF70DE7D0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6763" y="34119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6763" y="571262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06763" y="801330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2D653AA3-5A6E-0440-D139-B11F8801015C}"/>
              </a:ext>
            </a:extLst>
          </p:cNvPr>
          <p:cNvSpPr/>
          <p:nvPr/>
        </p:nvSpPr>
        <p:spPr>
          <a:xfrm>
            <a:off x="5878427" y="3997629"/>
            <a:ext cx="2195727" cy="2345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6" extrusionOk="0">
                <a:moveTo>
                  <a:pt x="0" y="12007"/>
                </a:moveTo>
                <a:lnTo>
                  <a:pt x="0" y="0"/>
                </a:lnTo>
                <a:lnTo>
                  <a:pt x="21600" y="0"/>
                </a:lnTo>
                <a:lnTo>
                  <a:pt x="21600" y="12007"/>
                </a:lnTo>
                <a:cubicBezTo>
                  <a:pt x="21600" y="12261"/>
                  <a:pt x="21483" y="12506"/>
                  <a:pt x="21288" y="12688"/>
                </a:cubicBezTo>
                <a:lnTo>
                  <a:pt x="11486" y="21264"/>
                </a:lnTo>
                <a:cubicBezTo>
                  <a:pt x="11107" y="21600"/>
                  <a:pt x="10503" y="21600"/>
                  <a:pt x="10123" y="21264"/>
                </a:cubicBezTo>
                <a:lnTo>
                  <a:pt x="321" y="12688"/>
                </a:lnTo>
                <a:cubicBezTo>
                  <a:pt x="107" y="12506"/>
                  <a:pt x="0" y="12261"/>
                  <a:pt x="0" y="1200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7342F2F-5053-8F18-CCD3-7479D8E20DB3}"/>
              </a:ext>
            </a:extLst>
          </p:cNvPr>
          <p:cNvSpPr/>
          <p:nvPr/>
        </p:nvSpPr>
        <p:spPr>
          <a:xfrm>
            <a:off x="5569204" y="2603724"/>
            <a:ext cx="2814172" cy="2568670"/>
          </a:xfrm>
          <a:custGeom>
            <a:avLst/>
            <a:gdLst>
              <a:gd name="connsiteX0" fmla="*/ 2814172 w 2814172"/>
              <a:gd name="connsiteY0" fmla="*/ 0 h 2568670"/>
              <a:gd name="connsiteX1" fmla="*/ 2814172 w 2814172"/>
              <a:gd name="connsiteY1" fmla="*/ 1240531 h 2568670"/>
              <a:gd name="connsiteX2" fmla="*/ 2773653 w 2814172"/>
              <a:gd name="connsiteY2" fmla="*/ 1335510 h 2568670"/>
              <a:gd name="connsiteX3" fmla="*/ 1496202 w 2814172"/>
              <a:gd name="connsiteY3" fmla="*/ 2533786 h 2568670"/>
              <a:gd name="connsiteX4" fmla="*/ 1319013 w 2814172"/>
              <a:gd name="connsiteY4" fmla="*/ 2533786 h 2568670"/>
              <a:gd name="connsiteX5" fmla="*/ 41561 w 2814172"/>
              <a:gd name="connsiteY5" fmla="*/ 1335510 h 2568670"/>
              <a:gd name="connsiteX6" fmla="*/ 0 w 2814172"/>
              <a:gd name="connsiteY6" fmla="*/ 1240531 h 2568670"/>
              <a:gd name="connsiteX7" fmla="*/ 0 w 2814172"/>
              <a:gd name="connsiteY7" fmla="*/ 6491 h 2568670"/>
              <a:gd name="connsiteX8" fmla="*/ 1289370 w 2814172"/>
              <a:gd name="connsiteY8" fmla="*/ 1215799 h 2568670"/>
              <a:gd name="connsiteX9" fmla="*/ 1517881 w 2814172"/>
              <a:gd name="connsiteY9" fmla="*/ 1215799 h 256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4172" h="2568670">
                <a:moveTo>
                  <a:pt x="2814172" y="0"/>
                </a:moveTo>
                <a:lnTo>
                  <a:pt x="2814172" y="1240531"/>
                </a:lnTo>
                <a:cubicBezTo>
                  <a:pt x="2814172" y="1276148"/>
                  <a:pt x="2799320" y="1310788"/>
                  <a:pt x="2773653" y="1335510"/>
                </a:cubicBezTo>
                <a:lnTo>
                  <a:pt x="1496202" y="2533786"/>
                </a:lnTo>
                <a:cubicBezTo>
                  <a:pt x="1446693" y="2580298"/>
                  <a:pt x="1368522" y="2580298"/>
                  <a:pt x="1319013" y="2533786"/>
                </a:cubicBezTo>
                <a:lnTo>
                  <a:pt x="41561" y="1335510"/>
                </a:lnTo>
                <a:cubicBezTo>
                  <a:pt x="14853" y="1310788"/>
                  <a:pt x="0" y="1276148"/>
                  <a:pt x="0" y="1240531"/>
                </a:cubicBezTo>
                <a:lnTo>
                  <a:pt x="0" y="6491"/>
                </a:lnTo>
                <a:lnTo>
                  <a:pt x="1289370" y="1215799"/>
                </a:lnTo>
                <a:cubicBezTo>
                  <a:pt x="1353702" y="1276153"/>
                  <a:pt x="1453550" y="1276153"/>
                  <a:pt x="1517881" y="121579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F921E7EF-5CFB-371A-28F0-9A5A9BD6C3D5}"/>
              </a:ext>
            </a:extLst>
          </p:cNvPr>
          <p:cNvSpPr/>
          <p:nvPr/>
        </p:nvSpPr>
        <p:spPr>
          <a:xfrm>
            <a:off x="6988834" y="3374236"/>
            <a:ext cx="2155166" cy="2731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" y="15989"/>
                </a:moveTo>
                <a:lnTo>
                  <a:pt x="10" y="15942"/>
                </a:lnTo>
                <a:lnTo>
                  <a:pt x="21550" y="0"/>
                </a:lnTo>
                <a:lnTo>
                  <a:pt x="21600" y="47"/>
                </a:lnTo>
                <a:lnTo>
                  <a:pt x="60" y="15989"/>
                </a:lnTo>
                <a:close/>
                <a:moveTo>
                  <a:pt x="21590" y="1166"/>
                </a:moveTo>
                <a:lnTo>
                  <a:pt x="21540" y="1119"/>
                </a:lnTo>
                <a:lnTo>
                  <a:pt x="0" y="17061"/>
                </a:lnTo>
                <a:lnTo>
                  <a:pt x="50" y="17108"/>
                </a:lnTo>
                <a:lnTo>
                  <a:pt x="21590" y="1166"/>
                </a:lnTo>
                <a:close/>
                <a:moveTo>
                  <a:pt x="21590" y="2293"/>
                </a:moveTo>
                <a:lnTo>
                  <a:pt x="21540" y="2246"/>
                </a:lnTo>
                <a:lnTo>
                  <a:pt x="0" y="18188"/>
                </a:lnTo>
                <a:lnTo>
                  <a:pt x="50" y="18235"/>
                </a:lnTo>
                <a:lnTo>
                  <a:pt x="21590" y="2293"/>
                </a:lnTo>
                <a:close/>
                <a:moveTo>
                  <a:pt x="21590" y="3412"/>
                </a:moveTo>
                <a:lnTo>
                  <a:pt x="21540" y="3365"/>
                </a:lnTo>
                <a:lnTo>
                  <a:pt x="0" y="19307"/>
                </a:lnTo>
                <a:lnTo>
                  <a:pt x="50" y="19354"/>
                </a:lnTo>
                <a:lnTo>
                  <a:pt x="21590" y="3412"/>
                </a:lnTo>
                <a:close/>
                <a:moveTo>
                  <a:pt x="21590" y="4531"/>
                </a:moveTo>
                <a:lnTo>
                  <a:pt x="21540" y="4484"/>
                </a:lnTo>
                <a:lnTo>
                  <a:pt x="0" y="20426"/>
                </a:lnTo>
                <a:lnTo>
                  <a:pt x="50" y="20473"/>
                </a:lnTo>
                <a:lnTo>
                  <a:pt x="21590" y="4531"/>
                </a:lnTo>
                <a:close/>
                <a:moveTo>
                  <a:pt x="21590" y="5658"/>
                </a:moveTo>
                <a:lnTo>
                  <a:pt x="21540" y="5611"/>
                </a:lnTo>
                <a:lnTo>
                  <a:pt x="0" y="21553"/>
                </a:lnTo>
                <a:lnTo>
                  <a:pt x="50" y="21600"/>
                </a:lnTo>
                <a:lnTo>
                  <a:pt x="21590" y="565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D57F594F-9A51-3C92-A189-60D701AADDD9}"/>
              </a:ext>
            </a:extLst>
          </p:cNvPr>
          <p:cNvSpPr/>
          <p:nvPr/>
        </p:nvSpPr>
        <p:spPr>
          <a:xfrm>
            <a:off x="4157663" y="1484267"/>
            <a:ext cx="2820109" cy="3574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7" y="21600"/>
                </a:moveTo>
                <a:lnTo>
                  <a:pt x="0" y="5651"/>
                </a:lnTo>
                <a:lnTo>
                  <a:pt x="53" y="5603"/>
                </a:lnTo>
                <a:lnTo>
                  <a:pt x="21600" y="21552"/>
                </a:lnTo>
                <a:lnTo>
                  <a:pt x="21547" y="21600"/>
                </a:lnTo>
                <a:close/>
                <a:moveTo>
                  <a:pt x="21600" y="20434"/>
                </a:moveTo>
                <a:lnTo>
                  <a:pt x="53" y="4485"/>
                </a:lnTo>
                <a:lnTo>
                  <a:pt x="0" y="4533"/>
                </a:lnTo>
                <a:lnTo>
                  <a:pt x="21547" y="20482"/>
                </a:lnTo>
                <a:lnTo>
                  <a:pt x="21600" y="20434"/>
                </a:lnTo>
                <a:close/>
                <a:moveTo>
                  <a:pt x="21600" y="19310"/>
                </a:moveTo>
                <a:lnTo>
                  <a:pt x="61" y="3367"/>
                </a:lnTo>
                <a:lnTo>
                  <a:pt x="8" y="3415"/>
                </a:lnTo>
                <a:lnTo>
                  <a:pt x="21554" y="19363"/>
                </a:lnTo>
                <a:lnTo>
                  <a:pt x="21600" y="19310"/>
                </a:lnTo>
                <a:close/>
                <a:moveTo>
                  <a:pt x="21600" y="18191"/>
                </a:moveTo>
                <a:lnTo>
                  <a:pt x="53" y="2243"/>
                </a:lnTo>
                <a:lnTo>
                  <a:pt x="0" y="2290"/>
                </a:lnTo>
                <a:lnTo>
                  <a:pt x="21547" y="18239"/>
                </a:lnTo>
                <a:lnTo>
                  <a:pt x="21600" y="18191"/>
                </a:lnTo>
                <a:close/>
                <a:moveTo>
                  <a:pt x="21600" y="17067"/>
                </a:moveTo>
                <a:lnTo>
                  <a:pt x="53" y="1118"/>
                </a:lnTo>
                <a:lnTo>
                  <a:pt x="0" y="1166"/>
                </a:lnTo>
                <a:lnTo>
                  <a:pt x="21547" y="17115"/>
                </a:lnTo>
                <a:lnTo>
                  <a:pt x="21600" y="17067"/>
                </a:lnTo>
                <a:close/>
                <a:moveTo>
                  <a:pt x="21600" y="15949"/>
                </a:moveTo>
                <a:lnTo>
                  <a:pt x="53" y="0"/>
                </a:lnTo>
                <a:lnTo>
                  <a:pt x="0" y="48"/>
                </a:lnTo>
                <a:lnTo>
                  <a:pt x="21547" y="15997"/>
                </a:lnTo>
                <a:lnTo>
                  <a:pt x="21600" y="15949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293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29FC15FD-A1BF-4A82-1724-1B5D6B476EEA}"/>
              </a:ext>
            </a:extLst>
          </p:cNvPr>
          <p:cNvSpPr/>
          <p:nvPr/>
        </p:nvSpPr>
        <p:spPr>
          <a:xfrm>
            <a:off x="1" y="4102051"/>
            <a:ext cx="9144000" cy="275594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0BD85F7A-AD81-C7C4-0284-F94E2281CFA2}"/>
              </a:ext>
            </a:extLst>
          </p:cNvPr>
          <p:cNvSpPr/>
          <p:nvPr/>
        </p:nvSpPr>
        <p:spPr>
          <a:xfrm>
            <a:off x="589814" y="3188792"/>
            <a:ext cx="3223041" cy="183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5397" y="21600"/>
                  <a:pt x="19413" y="17269"/>
                  <a:pt x="21600" y="10800"/>
                </a:cubicBezTo>
                <a:cubicBezTo>
                  <a:pt x="19413" y="4331"/>
                  <a:pt x="15390" y="0"/>
                  <a:pt x="10800" y="0"/>
                </a:cubicBezTo>
                <a:cubicBezTo>
                  <a:pt x="6210" y="0"/>
                  <a:pt x="2187" y="4331"/>
                  <a:pt x="0" y="10800"/>
                </a:cubicBezTo>
                <a:cubicBezTo>
                  <a:pt x="2187" y="17269"/>
                  <a:pt x="6203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E1AA4DE-ED21-3246-30E6-A1C3C601F0F6}"/>
              </a:ext>
            </a:extLst>
          </p:cNvPr>
          <p:cNvSpPr/>
          <p:nvPr/>
        </p:nvSpPr>
        <p:spPr>
          <a:xfrm>
            <a:off x="3719625" y="4092537"/>
            <a:ext cx="1610691" cy="187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79" h="20625" extrusionOk="0">
                <a:moveTo>
                  <a:pt x="16368" y="5869"/>
                </a:moveTo>
                <a:cubicBezTo>
                  <a:pt x="12676" y="1526"/>
                  <a:pt x="6847" y="-488"/>
                  <a:pt x="1204" y="99"/>
                </a:cubicBezTo>
                <a:cubicBezTo>
                  <a:pt x="-910" y="4831"/>
                  <a:pt x="-279" y="10412"/>
                  <a:pt x="3412" y="14755"/>
                </a:cubicBezTo>
                <a:cubicBezTo>
                  <a:pt x="7104" y="19098"/>
                  <a:pt x="12933" y="21112"/>
                  <a:pt x="18576" y="20525"/>
                </a:cubicBezTo>
                <a:cubicBezTo>
                  <a:pt x="20690" y="15793"/>
                  <a:pt x="20059" y="10212"/>
                  <a:pt x="16368" y="586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6D96B11C-A039-57EA-CA58-3732B908E238}"/>
              </a:ext>
            </a:extLst>
          </p:cNvPr>
          <p:cNvSpPr/>
          <p:nvPr/>
        </p:nvSpPr>
        <p:spPr>
          <a:xfrm>
            <a:off x="2930038" y="4102051"/>
            <a:ext cx="1498837" cy="260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93" h="21600" extrusionOk="0">
                <a:moveTo>
                  <a:pt x="20187" y="11427"/>
                </a:moveTo>
                <a:cubicBezTo>
                  <a:pt x="20947" y="6834"/>
                  <a:pt x="17585" y="2565"/>
                  <a:pt x="11944" y="0"/>
                </a:cubicBezTo>
                <a:cubicBezTo>
                  <a:pt x="5568" y="1815"/>
                  <a:pt x="880" y="5580"/>
                  <a:pt x="107" y="10173"/>
                </a:cubicBezTo>
                <a:cubicBezTo>
                  <a:pt x="-653" y="14766"/>
                  <a:pt x="2709" y="19035"/>
                  <a:pt x="8350" y="21600"/>
                </a:cubicBezTo>
                <a:cubicBezTo>
                  <a:pt x="14726" y="19785"/>
                  <a:pt x="19414" y="16020"/>
                  <a:pt x="20187" y="1142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31263FF-78B6-B502-5459-1AA1101AB722}"/>
              </a:ext>
            </a:extLst>
          </p:cNvPr>
          <p:cNvSpPr/>
          <p:nvPr/>
        </p:nvSpPr>
        <p:spPr>
          <a:xfrm>
            <a:off x="1398427" y="1276658"/>
            <a:ext cx="2543789" cy="2852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67" h="20417" extrusionOk="0">
                <a:moveTo>
                  <a:pt x="3674" y="14874"/>
                </a:moveTo>
                <a:cubicBezTo>
                  <a:pt x="7451" y="19143"/>
                  <a:pt x="13254" y="21009"/>
                  <a:pt x="18768" y="20253"/>
                </a:cubicBezTo>
                <a:cubicBezTo>
                  <a:pt x="20683" y="15425"/>
                  <a:pt x="19870" y="9821"/>
                  <a:pt x="16092" y="5544"/>
                </a:cubicBezTo>
                <a:cubicBezTo>
                  <a:pt x="12315" y="1268"/>
                  <a:pt x="6512" y="-591"/>
                  <a:pt x="998" y="165"/>
                </a:cubicBezTo>
                <a:cubicBezTo>
                  <a:pt x="-917" y="4993"/>
                  <a:pt x="-104" y="10604"/>
                  <a:pt x="3674" y="1487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4915" y="536713"/>
            <a:ext cx="3814423" cy="33685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788228" y="4293971"/>
            <a:ext cx="2971109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1D938BB-204F-405F-99D0-29E0C28153FC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592B325-D0D9-1E96-C708-FF1FEDEA62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2697" y="135085"/>
            <a:ext cx="2262218" cy="3972671"/>
          </a:xfrm>
          <a:custGeom>
            <a:avLst/>
            <a:gdLst>
              <a:gd name="connsiteX0" fmla="*/ 1131109 w 2262218"/>
              <a:gd name="connsiteY0" fmla="*/ 0 h 3972671"/>
              <a:gd name="connsiteX1" fmla="*/ 2262218 w 2262218"/>
              <a:gd name="connsiteY1" fmla="*/ 1986336 h 3972671"/>
              <a:gd name="connsiteX2" fmla="*/ 1131109 w 2262218"/>
              <a:gd name="connsiteY2" fmla="*/ 3972671 h 3972671"/>
              <a:gd name="connsiteX3" fmla="*/ 0 w 2262218"/>
              <a:gd name="connsiteY3" fmla="*/ 1986336 h 3972671"/>
              <a:gd name="connsiteX4" fmla="*/ 1131109 w 2262218"/>
              <a:gd name="connsiteY4" fmla="*/ 0 h 39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218" h="3972671">
                <a:moveTo>
                  <a:pt x="1131109" y="0"/>
                </a:moveTo>
                <a:cubicBezTo>
                  <a:pt x="1808413" y="402417"/>
                  <a:pt x="2262218" y="1141591"/>
                  <a:pt x="2262218" y="1986336"/>
                </a:cubicBezTo>
                <a:cubicBezTo>
                  <a:pt x="2262218" y="2831080"/>
                  <a:pt x="1808413" y="3570254"/>
                  <a:pt x="1131109" y="3972671"/>
                </a:cubicBezTo>
                <a:cubicBezTo>
                  <a:pt x="453805" y="3570254"/>
                  <a:pt x="0" y="2831080"/>
                  <a:pt x="0" y="1986336"/>
                </a:cubicBezTo>
                <a:cubicBezTo>
                  <a:pt x="0" y="1140672"/>
                  <a:pt x="453805" y="401497"/>
                  <a:pt x="11311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Freeform 63">
            <a:extLst>
              <a:ext uri="{FF2B5EF4-FFF2-40B4-BE49-F238E27FC236}">
                <a16:creationId xmlns:a16="http://schemas.microsoft.com/office/drawing/2014/main" id="{6FE6057A-ECB0-E72A-116B-AF9632A0B5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45295" y="4056884"/>
            <a:ext cx="2133824" cy="2134788"/>
          </a:xfrm>
          <a:custGeom>
            <a:avLst/>
            <a:gdLst>
              <a:gd name="connsiteX0" fmla="*/ 1661431 w 2133824"/>
              <a:gd name="connsiteY0" fmla="*/ 16 h 2134788"/>
              <a:gd name="connsiteX1" fmla="*/ 2082465 w 2133824"/>
              <a:gd name="connsiteY1" fmla="*/ 51914 h 2134788"/>
              <a:gd name="connsiteX2" fmla="*/ 1644814 w 2133824"/>
              <a:gd name="connsiteY2" fmla="*/ 1645417 h 2134788"/>
              <a:gd name="connsiteX3" fmla="*/ 51360 w 2133824"/>
              <a:gd name="connsiteY3" fmla="*/ 2083007 h 2134788"/>
              <a:gd name="connsiteX4" fmla="*/ 489012 w 2133824"/>
              <a:gd name="connsiteY4" fmla="*/ 489504 h 2134788"/>
              <a:gd name="connsiteX5" fmla="*/ 1661431 w 2133824"/>
              <a:gd name="connsiteY5" fmla="*/ 16 h 213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824" h="2134788">
                <a:moveTo>
                  <a:pt x="1661431" y="16"/>
                </a:moveTo>
                <a:cubicBezTo>
                  <a:pt x="1802942" y="-589"/>
                  <a:pt x="1944516" y="16716"/>
                  <a:pt x="2082465" y="51914"/>
                </a:cubicBezTo>
                <a:cubicBezTo>
                  <a:pt x="2222287" y="603639"/>
                  <a:pt x="2076688" y="1213502"/>
                  <a:pt x="1644814" y="1645417"/>
                </a:cubicBezTo>
                <a:cubicBezTo>
                  <a:pt x="1212939" y="2077332"/>
                  <a:pt x="603158" y="2223802"/>
                  <a:pt x="51360" y="2083007"/>
                </a:cubicBezTo>
                <a:cubicBezTo>
                  <a:pt x="-88462" y="1531175"/>
                  <a:pt x="57137" y="922383"/>
                  <a:pt x="489012" y="489504"/>
                </a:cubicBezTo>
                <a:cubicBezTo>
                  <a:pt x="812918" y="164845"/>
                  <a:pt x="1236896" y="1833"/>
                  <a:pt x="1661431" y="1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8614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90"/>
            <a:ext cx="3838778" cy="556101"/>
          </a:xfrm>
        </p:spPr>
        <p:txBody>
          <a:bodyPr>
            <a:normAutofit/>
          </a:bodyPr>
          <a:lstStyle>
            <a:lvl1pPr algn="r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32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2001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90"/>
            <a:ext cx="3838778" cy="556101"/>
          </a:xfrm>
        </p:spPr>
        <p:txBody>
          <a:bodyPr>
            <a:normAutofit/>
          </a:bodyPr>
          <a:lstStyle>
            <a:lvl1pPr algn="r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628650" y="3859451"/>
            <a:ext cx="7886700" cy="5561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450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32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2001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90"/>
            <a:ext cx="3838778" cy="556101"/>
          </a:xfrm>
        </p:spPr>
        <p:txBody>
          <a:bodyPr>
            <a:normAutofit/>
          </a:bodyPr>
          <a:lstStyle>
            <a:lvl1pPr algn="r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261" y="806590"/>
            <a:ext cx="3838778" cy="556101"/>
          </a:xfrm>
        </p:spPr>
        <p:txBody>
          <a:bodyPr>
            <a:normAutofit/>
          </a:bodyPr>
          <a:lstStyle>
            <a:lvl1pPr algn="r"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628650" y="3859451"/>
            <a:ext cx="7886700" cy="5561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450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2132" y="0"/>
            <a:ext cx="6451871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2001" y="0"/>
            <a:ext cx="2692003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6451870" y="0"/>
            <a:ext cx="2692130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49" y="2811152"/>
            <a:ext cx="1781175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9144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3" y="6373390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6434" y="6373389"/>
            <a:ext cx="1711139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4214" y="6363526"/>
            <a:ext cx="1711139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943810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767722"/>
            <a:ext cx="3868340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943810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767722"/>
            <a:ext cx="3887391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3659F3A-11E7-4886-8BED-F67BC3F9FB54}"/>
              </a:ext>
            </a:extLst>
          </p:cNvPr>
          <p:cNvSpPr/>
          <p:nvPr/>
        </p:nvSpPr>
        <p:spPr>
          <a:xfrm>
            <a:off x="7009780" y="29194"/>
            <a:ext cx="2134220" cy="6828807"/>
          </a:xfrm>
          <a:custGeom>
            <a:avLst/>
            <a:gdLst>
              <a:gd name="connsiteX0" fmla="*/ 2132937 w 2134220"/>
              <a:gd name="connsiteY0" fmla="*/ 6415916 h 6828807"/>
              <a:gd name="connsiteX1" fmla="*/ 2132937 w 2134220"/>
              <a:gd name="connsiteY1" fmla="*/ 6422556 h 6828807"/>
              <a:gd name="connsiteX2" fmla="*/ 2132937 w 2134220"/>
              <a:gd name="connsiteY2" fmla="*/ 6772848 h 6828807"/>
              <a:gd name="connsiteX3" fmla="*/ 2132937 w 2134220"/>
              <a:gd name="connsiteY3" fmla="*/ 6779171 h 6828807"/>
              <a:gd name="connsiteX4" fmla="*/ 2083380 w 2134220"/>
              <a:gd name="connsiteY4" fmla="*/ 6828806 h 6828807"/>
              <a:gd name="connsiteX5" fmla="*/ 1720191 w 2134220"/>
              <a:gd name="connsiteY5" fmla="*/ 6828806 h 6828807"/>
              <a:gd name="connsiteX6" fmla="*/ 2134220 w 2134220"/>
              <a:gd name="connsiteY6" fmla="*/ 5702369 h 6828807"/>
              <a:gd name="connsiteX7" fmla="*/ 2134220 w 2134220"/>
              <a:gd name="connsiteY7" fmla="*/ 5708692 h 6828807"/>
              <a:gd name="connsiteX8" fmla="*/ 2134220 w 2134220"/>
              <a:gd name="connsiteY8" fmla="*/ 6059301 h 6828807"/>
              <a:gd name="connsiteX9" fmla="*/ 2134220 w 2134220"/>
              <a:gd name="connsiteY9" fmla="*/ 6065624 h 6828807"/>
              <a:gd name="connsiteX10" fmla="*/ 1370923 w 2134220"/>
              <a:gd name="connsiteY10" fmla="*/ 6828806 h 6828807"/>
              <a:gd name="connsiteX11" fmla="*/ 1014054 w 2134220"/>
              <a:gd name="connsiteY11" fmla="*/ 6828806 h 6828807"/>
              <a:gd name="connsiteX12" fmla="*/ 1014053 w 2134220"/>
              <a:gd name="connsiteY12" fmla="*/ 6828807 h 6828807"/>
              <a:gd name="connsiteX13" fmla="*/ 1014054 w 2134220"/>
              <a:gd name="connsiteY13" fmla="*/ 6828806 h 6828807"/>
              <a:gd name="connsiteX14" fmla="*/ 1014053 w 2134220"/>
              <a:gd name="connsiteY14" fmla="*/ 6828806 h 6828807"/>
              <a:gd name="connsiteX15" fmla="*/ 1014066 w 2134220"/>
              <a:gd name="connsiteY15" fmla="*/ 6828793 h 6828807"/>
              <a:gd name="connsiteX16" fmla="*/ 1068645 w 2134220"/>
              <a:gd name="connsiteY16" fmla="*/ 6767792 h 6828807"/>
              <a:gd name="connsiteX17" fmla="*/ 1068645 w 2134220"/>
              <a:gd name="connsiteY17" fmla="*/ 6767790 h 6828807"/>
              <a:gd name="connsiteX18" fmla="*/ 1067460 w 2134220"/>
              <a:gd name="connsiteY18" fmla="*/ 4273701 h 6828807"/>
              <a:gd name="connsiteX19" fmla="*/ 1066842 w 2134220"/>
              <a:gd name="connsiteY19" fmla="*/ 4279942 h 6828807"/>
              <a:gd name="connsiteX20" fmla="*/ 1067460 w 2134220"/>
              <a:gd name="connsiteY20" fmla="*/ 4279942 h 6828807"/>
              <a:gd name="connsiteX21" fmla="*/ 1067460 w 2134220"/>
              <a:gd name="connsiteY21" fmla="*/ 2848504 h 6828807"/>
              <a:gd name="connsiteX22" fmla="*/ 1066842 w 2134220"/>
              <a:gd name="connsiteY22" fmla="*/ 2853688 h 6828807"/>
              <a:gd name="connsiteX23" fmla="*/ 1067460 w 2134220"/>
              <a:gd name="connsiteY23" fmla="*/ 2853688 h 6828807"/>
              <a:gd name="connsiteX24" fmla="*/ 2132937 w 2134220"/>
              <a:gd name="connsiteY24" fmla="*/ 0 h 6828807"/>
              <a:gd name="connsiteX25" fmla="*/ 2132937 w 2134220"/>
              <a:gd name="connsiteY25" fmla="*/ 6323 h 6828807"/>
              <a:gd name="connsiteX26" fmla="*/ 2132937 w 2134220"/>
              <a:gd name="connsiteY26" fmla="*/ 356932 h 6828807"/>
              <a:gd name="connsiteX27" fmla="*/ 2132937 w 2134220"/>
              <a:gd name="connsiteY27" fmla="*/ 363255 h 6828807"/>
              <a:gd name="connsiteX28" fmla="*/ 1067460 w 2134220"/>
              <a:gd name="connsiteY28" fmla="*/ 1428675 h 6828807"/>
              <a:gd name="connsiteX29" fmla="*/ 1067460 w 2134220"/>
              <a:gd name="connsiteY29" fmla="*/ 1422355 h 6828807"/>
              <a:gd name="connsiteX30" fmla="*/ 1065431 w 2134220"/>
              <a:gd name="connsiteY30" fmla="*/ 1428848 h 6828807"/>
              <a:gd name="connsiteX31" fmla="*/ 1065431 w 2134220"/>
              <a:gd name="connsiteY31" fmla="*/ 1779186 h 6828807"/>
              <a:gd name="connsiteX32" fmla="*/ 1067460 w 2134220"/>
              <a:gd name="connsiteY32" fmla="*/ 1784342 h 6828807"/>
              <a:gd name="connsiteX33" fmla="*/ 1067460 w 2134220"/>
              <a:gd name="connsiteY33" fmla="*/ 1778019 h 6828807"/>
              <a:gd name="connsiteX34" fmla="*/ 2132937 w 2134220"/>
              <a:gd name="connsiteY34" fmla="*/ 712599 h 6828807"/>
              <a:gd name="connsiteX35" fmla="*/ 2132937 w 2134220"/>
              <a:gd name="connsiteY35" fmla="*/ 718922 h 6828807"/>
              <a:gd name="connsiteX36" fmla="*/ 2132937 w 2134220"/>
              <a:gd name="connsiteY36" fmla="*/ 1069214 h 6828807"/>
              <a:gd name="connsiteX37" fmla="*/ 2132937 w 2134220"/>
              <a:gd name="connsiteY37" fmla="*/ 1075537 h 6828807"/>
              <a:gd name="connsiteX38" fmla="*/ 1067460 w 2134220"/>
              <a:gd name="connsiteY38" fmla="*/ 2141273 h 6828807"/>
              <a:gd name="connsiteX39" fmla="*/ 1067460 w 2134220"/>
              <a:gd name="connsiteY39" fmla="*/ 2134953 h 6828807"/>
              <a:gd name="connsiteX40" fmla="*/ 1065431 w 2134220"/>
              <a:gd name="connsiteY40" fmla="*/ 2141126 h 6828807"/>
              <a:gd name="connsiteX41" fmla="*/ 1065431 w 2134220"/>
              <a:gd name="connsiteY41" fmla="*/ 2491747 h 6828807"/>
              <a:gd name="connsiteX42" fmla="*/ 1067460 w 2134220"/>
              <a:gd name="connsiteY42" fmla="*/ 2498205 h 6828807"/>
              <a:gd name="connsiteX43" fmla="*/ 1067460 w 2134220"/>
              <a:gd name="connsiteY43" fmla="*/ 2491882 h 6828807"/>
              <a:gd name="connsiteX44" fmla="*/ 2132937 w 2134220"/>
              <a:gd name="connsiteY44" fmla="*/ 1426146 h 6828807"/>
              <a:gd name="connsiteX45" fmla="*/ 2132937 w 2134220"/>
              <a:gd name="connsiteY45" fmla="*/ 1432469 h 6828807"/>
              <a:gd name="connsiteX46" fmla="*/ 2132937 w 2134220"/>
              <a:gd name="connsiteY46" fmla="*/ 1783077 h 6828807"/>
              <a:gd name="connsiteX47" fmla="*/ 2132937 w 2134220"/>
              <a:gd name="connsiteY47" fmla="*/ 1789400 h 6828807"/>
              <a:gd name="connsiteX48" fmla="*/ 1068052 w 2134220"/>
              <a:gd name="connsiteY48" fmla="*/ 2854228 h 6828807"/>
              <a:gd name="connsiteX49" fmla="*/ 1068052 w 2134220"/>
              <a:gd name="connsiteY49" fmla="*/ 2854229 h 6828807"/>
              <a:gd name="connsiteX50" fmla="*/ 1068052 w 2134220"/>
              <a:gd name="connsiteY50" fmla="*/ 2854228 h 6828807"/>
              <a:gd name="connsiteX51" fmla="*/ 1067460 w 2134220"/>
              <a:gd name="connsiteY51" fmla="*/ 2854820 h 6828807"/>
              <a:gd name="connsiteX52" fmla="*/ 1067460 w 2134220"/>
              <a:gd name="connsiteY52" fmla="*/ 2854821 h 6828807"/>
              <a:gd name="connsiteX53" fmla="*/ 1068052 w 2134220"/>
              <a:gd name="connsiteY53" fmla="*/ 2854229 h 6828807"/>
              <a:gd name="connsiteX54" fmla="*/ 1068052 w 2134220"/>
              <a:gd name="connsiteY54" fmla="*/ 3202894 h 6828807"/>
              <a:gd name="connsiteX55" fmla="*/ 1067995 w 2134220"/>
              <a:gd name="connsiteY55" fmla="*/ 3203629 h 6828807"/>
              <a:gd name="connsiteX56" fmla="*/ 2132937 w 2134220"/>
              <a:gd name="connsiteY56" fmla="*/ 2138744 h 6828807"/>
              <a:gd name="connsiteX57" fmla="*/ 2132937 w 2134220"/>
              <a:gd name="connsiteY57" fmla="*/ 2145067 h 6828807"/>
              <a:gd name="connsiteX58" fmla="*/ 2132937 w 2134220"/>
              <a:gd name="connsiteY58" fmla="*/ 2495676 h 6828807"/>
              <a:gd name="connsiteX59" fmla="*/ 2132937 w 2134220"/>
              <a:gd name="connsiteY59" fmla="*/ 2501999 h 6828807"/>
              <a:gd name="connsiteX60" fmla="*/ 1067460 w 2134220"/>
              <a:gd name="connsiteY60" fmla="*/ 3567419 h 6828807"/>
              <a:gd name="connsiteX61" fmla="*/ 1067460 w 2134220"/>
              <a:gd name="connsiteY61" fmla="*/ 3561102 h 6828807"/>
              <a:gd name="connsiteX62" fmla="*/ 1066842 w 2134220"/>
              <a:gd name="connsiteY62" fmla="*/ 3567381 h 6828807"/>
              <a:gd name="connsiteX63" fmla="*/ 1066842 w 2134220"/>
              <a:gd name="connsiteY63" fmla="*/ 3918002 h 6828807"/>
              <a:gd name="connsiteX64" fmla="*/ 1067460 w 2134220"/>
              <a:gd name="connsiteY64" fmla="*/ 3923083 h 6828807"/>
              <a:gd name="connsiteX65" fmla="*/ 1067460 w 2134220"/>
              <a:gd name="connsiteY65" fmla="*/ 3916763 h 6828807"/>
              <a:gd name="connsiteX66" fmla="*/ 2132937 w 2134220"/>
              <a:gd name="connsiteY66" fmla="*/ 2851027 h 6828807"/>
              <a:gd name="connsiteX67" fmla="*/ 2132937 w 2134220"/>
              <a:gd name="connsiteY67" fmla="*/ 2857350 h 6828807"/>
              <a:gd name="connsiteX68" fmla="*/ 2132937 w 2134220"/>
              <a:gd name="connsiteY68" fmla="*/ 3207958 h 6828807"/>
              <a:gd name="connsiteX69" fmla="*/ 2132937 w 2134220"/>
              <a:gd name="connsiteY69" fmla="*/ 3214281 h 6828807"/>
              <a:gd name="connsiteX70" fmla="*/ 1067536 w 2134220"/>
              <a:gd name="connsiteY70" fmla="*/ 4279941 h 6828807"/>
              <a:gd name="connsiteX71" fmla="*/ 1067536 w 2134220"/>
              <a:gd name="connsiteY71" fmla="*/ 4279942 h 6828807"/>
              <a:gd name="connsiteX72" fmla="*/ 1067535 w 2134220"/>
              <a:gd name="connsiteY72" fmla="*/ 4279942 h 6828807"/>
              <a:gd name="connsiteX73" fmla="*/ 1067460 w 2134220"/>
              <a:gd name="connsiteY73" fmla="*/ 4280017 h 6828807"/>
              <a:gd name="connsiteX74" fmla="*/ 1067460 w 2134220"/>
              <a:gd name="connsiteY74" fmla="*/ 4280019 h 6828807"/>
              <a:gd name="connsiteX75" fmla="*/ 1067536 w 2134220"/>
              <a:gd name="connsiteY75" fmla="*/ 4279942 h 6828807"/>
              <a:gd name="connsiteX76" fmla="*/ 1068052 w 2134220"/>
              <a:gd name="connsiteY76" fmla="*/ 4279942 h 6828807"/>
              <a:gd name="connsiteX77" fmla="*/ 1068052 w 2134220"/>
              <a:gd name="connsiteY77" fmla="*/ 4629149 h 6828807"/>
              <a:gd name="connsiteX78" fmla="*/ 1068003 w 2134220"/>
              <a:gd name="connsiteY78" fmla="*/ 4629767 h 6828807"/>
              <a:gd name="connsiteX79" fmla="*/ 2132937 w 2134220"/>
              <a:gd name="connsiteY79" fmla="*/ 3564890 h 6828807"/>
              <a:gd name="connsiteX80" fmla="*/ 2132937 w 2134220"/>
              <a:gd name="connsiteY80" fmla="*/ 3571213 h 6828807"/>
              <a:gd name="connsiteX81" fmla="*/ 2132937 w 2134220"/>
              <a:gd name="connsiteY81" fmla="*/ 3921821 h 6828807"/>
              <a:gd name="connsiteX82" fmla="*/ 2132937 w 2134220"/>
              <a:gd name="connsiteY82" fmla="*/ 3928144 h 6828807"/>
              <a:gd name="connsiteX83" fmla="*/ 1067460 w 2134220"/>
              <a:gd name="connsiteY83" fmla="*/ 4993565 h 6828807"/>
              <a:gd name="connsiteX84" fmla="*/ 1067460 w 2134220"/>
              <a:gd name="connsiteY84" fmla="*/ 4987248 h 6828807"/>
              <a:gd name="connsiteX85" fmla="*/ 1066842 w 2134220"/>
              <a:gd name="connsiteY85" fmla="*/ 4992504 h 6828807"/>
              <a:gd name="connsiteX86" fmla="*/ 1066842 w 2134220"/>
              <a:gd name="connsiteY86" fmla="*/ 5342842 h 6828807"/>
              <a:gd name="connsiteX87" fmla="*/ 1067460 w 2134220"/>
              <a:gd name="connsiteY87" fmla="*/ 5349228 h 6828807"/>
              <a:gd name="connsiteX88" fmla="*/ 1067460 w 2134220"/>
              <a:gd name="connsiteY88" fmla="*/ 5342909 h 6828807"/>
              <a:gd name="connsiteX89" fmla="*/ 2132937 w 2134220"/>
              <a:gd name="connsiteY89" fmla="*/ 4277488 h 6828807"/>
              <a:gd name="connsiteX90" fmla="*/ 2132937 w 2134220"/>
              <a:gd name="connsiteY90" fmla="*/ 4283811 h 6828807"/>
              <a:gd name="connsiteX91" fmla="*/ 2132937 w 2134220"/>
              <a:gd name="connsiteY91" fmla="*/ 4634104 h 6828807"/>
              <a:gd name="connsiteX92" fmla="*/ 2132937 w 2134220"/>
              <a:gd name="connsiteY92" fmla="*/ 4640743 h 6828807"/>
              <a:gd name="connsiteX93" fmla="*/ 1067460 w 2134220"/>
              <a:gd name="connsiteY93" fmla="*/ 5706163 h 6828807"/>
              <a:gd name="connsiteX94" fmla="*/ 1067460 w 2134220"/>
              <a:gd name="connsiteY94" fmla="*/ 5699846 h 6828807"/>
              <a:gd name="connsiteX95" fmla="*/ 1066842 w 2134220"/>
              <a:gd name="connsiteY95" fmla="*/ 5706197 h 6828807"/>
              <a:gd name="connsiteX96" fmla="*/ 1068052 w 2134220"/>
              <a:gd name="connsiteY96" fmla="*/ 5706197 h 6828807"/>
              <a:gd name="connsiteX97" fmla="*/ 1068052 w 2134220"/>
              <a:gd name="connsiteY97" fmla="*/ 6055404 h 6828807"/>
              <a:gd name="connsiteX98" fmla="*/ 1067460 w 2134220"/>
              <a:gd name="connsiteY98" fmla="*/ 6061830 h 6828807"/>
              <a:gd name="connsiteX99" fmla="*/ 1068645 w 2134220"/>
              <a:gd name="connsiteY99" fmla="*/ 6061830 h 6828807"/>
              <a:gd name="connsiteX100" fmla="*/ 1068645 w 2134220"/>
              <a:gd name="connsiteY100" fmla="*/ 6054243 h 6828807"/>
              <a:gd name="connsiteX101" fmla="*/ 2134220 w 2134220"/>
              <a:gd name="connsiteY101" fmla="*/ 4988506 h 6828807"/>
              <a:gd name="connsiteX102" fmla="*/ 2134220 w 2134220"/>
              <a:gd name="connsiteY102" fmla="*/ 4994829 h 6828807"/>
              <a:gd name="connsiteX103" fmla="*/ 2134220 w 2134220"/>
              <a:gd name="connsiteY103" fmla="*/ 5345438 h 6828807"/>
              <a:gd name="connsiteX104" fmla="*/ 2134220 w 2134220"/>
              <a:gd name="connsiteY104" fmla="*/ 5351761 h 6828807"/>
              <a:gd name="connsiteX105" fmla="*/ 1068645 w 2134220"/>
              <a:gd name="connsiteY105" fmla="*/ 6417181 h 6828807"/>
              <a:gd name="connsiteX106" fmla="*/ 1068645 w 2134220"/>
              <a:gd name="connsiteY106" fmla="*/ 6410861 h 6828807"/>
              <a:gd name="connsiteX107" fmla="*/ 1066842 w 2134220"/>
              <a:gd name="connsiteY107" fmla="*/ 6418476 h 6828807"/>
              <a:gd name="connsiteX108" fmla="*/ 1066842 w 2134220"/>
              <a:gd name="connsiteY108" fmla="*/ 6769097 h 6828807"/>
              <a:gd name="connsiteX109" fmla="*/ 1007147 w 2134220"/>
              <a:gd name="connsiteY109" fmla="*/ 6828807 h 6828807"/>
              <a:gd name="connsiteX110" fmla="*/ 656642 w 2134220"/>
              <a:gd name="connsiteY110" fmla="*/ 6828807 h 6828807"/>
              <a:gd name="connsiteX111" fmla="*/ 652148 w 2134220"/>
              <a:gd name="connsiteY111" fmla="*/ 6827543 h 6828807"/>
              <a:gd name="connsiteX112" fmla="*/ 301596 w 2134220"/>
              <a:gd name="connsiteY112" fmla="*/ 6827543 h 6828807"/>
              <a:gd name="connsiteX113" fmla="*/ 294642 w 2134220"/>
              <a:gd name="connsiteY113" fmla="*/ 6828807 h 6828807"/>
              <a:gd name="connsiteX114" fmla="*/ 1210 w 2134220"/>
              <a:gd name="connsiteY114" fmla="*/ 6771644 h 6828807"/>
              <a:gd name="connsiteX115" fmla="*/ 78019 w 2134220"/>
              <a:gd name="connsiteY115" fmla="*/ 6694849 h 6828807"/>
              <a:gd name="connsiteX116" fmla="*/ 75383 w 2134220"/>
              <a:gd name="connsiteY116" fmla="*/ 6691773 h 6828807"/>
              <a:gd name="connsiteX117" fmla="*/ 1884 w 2134220"/>
              <a:gd name="connsiteY117" fmla="*/ 6765261 h 6828807"/>
              <a:gd name="connsiteX118" fmla="*/ 1884 w 2134220"/>
              <a:gd name="connsiteY118" fmla="*/ 6765260 h 6828807"/>
              <a:gd name="connsiteX119" fmla="*/ 1884 w 2134220"/>
              <a:gd name="connsiteY119" fmla="*/ 6414653 h 6828807"/>
              <a:gd name="connsiteX120" fmla="*/ 1210 w 2134220"/>
              <a:gd name="connsiteY120" fmla="*/ 6408288 h 6828807"/>
              <a:gd name="connsiteX121" fmla="*/ 1210 w 2134220"/>
              <a:gd name="connsiteY121" fmla="*/ 6057950 h 6828807"/>
              <a:gd name="connsiteX122" fmla="*/ 1884 w 2134220"/>
              <a:gd name="connsiteY122" fmla="*/ 6052979 h 6828807"/>
              <a:gd name="connsiteX123" fmla="*/ 1884 w 2134220"/>
              <a:gd name="connsiteY123" fmla="*/ 6052978 h 6828807"/>
              <a:gd name="connsiteX124" fmla="*/ 1884 w 2134220"/>
              <a:gd name="connsiteY124" fmla="*/ 5702370 h 6828807"/>
              <a:gd name="connsiteX125" fmla="*/ 1884 w 2134220"/>
              <a:gd name="connsiteY125" fmla="*/ 5702369 h 6828807"/>
              <a:gd name="connsiteX126" fmla="*/ 1884 w 2134220"/>
              <a:gd name="connsiteY126" fmla="*/ 5702369 h 6828807"/>
              <a:gd name="connsiteX127" fmla="*/ 2421 w 2134220"/>
              <a:gd name="connsiteY127" fmla="*/ 5694595 h 6828807"/>
              <a:gd name="connsiteX128" fmla="*/ 1210 w 2134220"/>
              <a:gd name="connsiteY128" fmla="*/ 5345389 h 6828807"/>
              <a:gd name="connsiteX129" fmla="*/ 1884 w 2134220"/>
              <a:gd name="connsiteY129" fmla="*/ 5339116 h 6828807"/>
              <a:gd name="connsiteX130" fmla="*/ 1884 w 2134220"/>
              <a:gd name="connsiteY130" fmla="*/ 5339115 h 6828807"/>
              <a:gd name="connsiteX131" fmla="*/ 1884 w 2134220"/>
              <a:gd name="connsiteY131" fmla="*/ 4988507 h 6828807"/>
              <a:gd name="connsiteX132" fmla="*/ 1210 w 2134220"/>
              <a:gd name="connsiteY132" fmla="*/ 4983448 h 6828807"/>
              <a:gd name="connsiteX133" fmla="*/ 1210 w 2134220"/>
              <a:gd name="connsiteY133" fmla="*/ 4633110 h 6828807"/>
              <a:gd name="connsiteX134" fmla="*/ 1884 w 2134220"/>
              <a:gd name="connsiteY134" fmla="*/ 4626517 h 6828807"/>
              <a:gd name="connsiteX135" fmla="*/ 1884 w 2134220"/>
              <a:gd name="connsiteY135" fmla="*/ 4626516 h 6828807"/>
              <a:gd name="connsiteX136" fmla="*/ 1884 w 2134220"/>
              <a:gd name="connsiteY136" fmla="*/ 4276225 h 6828807"/>
              <a:gd name="connsiteX137" fmla="*/ 1884 w 2134220"/>
              <a:gd name="connsiteY137" fmla="*/ 4276224 h 6828807"/>
              <a:gd name="connsiteX138" fmla="*/ 1884 w 2134220"/>
              <a:gd name="connsiteY138" fmla="*/ 4276224 h 6828807"/>
              <a:gd name="connsiteX139" fmla="*/ 2421 w 2134220"/>
              <a:gd name="connsiteY139" fmla="*/ 4268623 h 6828807"/>
              <a:gd name="connsiteX140" fmla="*/ 1210 w 2134220"/>
              <a:gd name="connsiteY140" fmla="*/ 3919134 h 6828807"/>
              <a:gd name="connsiteX141" fmla="*/ 1884 w 2134220"/>
              <a:gd name="connsiteY141" fmla="*/ 3914235 h 6828807"/>
              <a:gd name="connsiteX142" fmla="*/ 1884 w 2134220"/>
              <a:gd name="connsiteY142" fmla="*/ 3914234 h 6828807"/>
              <a:gd name="connsiteX143" fmla="*/ 1884 w 2134220"/>
              <a:gd name="connsiteY143" fmla="*/ 3563626 h 6828807"/>
              <a:gd name="connsiteX144" fmla="*/ 0 w 2134220"/>
              <a:gd name="connsiteY144" fmla="*/ 3557193 h 6828807"/>
              <a:gd name="connsiteX145" fmla="*/ 0 w 2134220"/>
              <a:gd name="connsiteY145" fmla="*/ 3206856 h 6828807"/>
              <a:gd name="connsiteX146" fmla="*/ 1884 w 2134220"/>
              <a:gd name="connsiteY146" fmla="*/ 3200372 h 6828807"/>
              <a:gd name="connsiteX147" fmla="*/ 1884 w 2134220"/>
              <a:gd name="connsiteY147" fmla="*/ 3200371 h 6828807"/>
              <a:gd name="connsiteX148" fmla="*/ 1884 w 2134220"/>
              <a:gd name="connsiteY148" fmla="*/ 2849763 h 6828807"/>
              <a:gd name="connsiteX149" fmla="*/ 0 w 2134220"/>
              <a:gd name="connsiteY149" fmla="*/ 2844915 h 6828807"/>
              <a:gd name="connsiteX150" fmla="*/ 0 w 2134220"/>
              <a:gd name="connsiteY150" fmla="*/ 2494294 h 6828807"/>
              <a:gd name="connsiteX151" fmla="*/ 1884 w 2134220"/>
              <a:gd name="connsiteY151" fmla="*/ 2488089 h 6828807"/>
              <a:gd name="connsiteX152" fmla="*/ 1884 w 2134220"/>
              <a:gd name="connsiteY152" fmla="*/ 2488088 h 6828807"/>
              <a:gd name="connsiteX153" fmla="*/ 1884 w 2134220"/>
              <a:gd name="connsiteY153" fmla="*/ 2137481 h 6828807"/>
              <a:gd name="connsiteX154" fmla="*/ 0 w 2134220"/>
              <a:gd name="connsiteY154" fmla="*/ 2132354 h 6828807"/>
              <a:gd name="connsiteX155" fmla="*/ 0 w 2134220"/>
              <a:gd name="connsiteY155" fmla="*/ 1781733 h 6828807"/>
              <a:gd name="connsiteX156" fmla="*/ 1065632 w 2134220"/>
              <a:gd name="connsiteY156" fmla="*/ 716286 h 6828807"/>
              <a:gd name="connsiteX157" fmla="*/ 1065632 w 2134220"/>
              <a:gd name="connsiteY157" fmla="*/ 1066907 h 6828807"/>
              <a:gd name="connsiteX158" fmla="*/ 1067460 w 2134220"/>
              <a:gd name="connsiteY158" fmla="*/ 1071743 h 6828807"/>
              <a:gd name="connsiteX159" fmla="*/ 1067460 w 2134220"/>
              <a:gd name="connsiteY159" fmla="*/ 1065420 h 682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2134220" h="6828807">
                <a:moveTo>
                  <a:pt x="2132937" y="6415916"/>
                </a:moveTo>
                <a:lnTo>
                  <a:pt x="2132937" y="6422556"/>
                </a:lnTo>
                <a:lnTo>
                  <a:pt x="2132937" y="6772848"/>
                </a:lnTo>
                <a:lnTo>
                  <a:pt x="2132937" y="6779171"/>
                </a:lnTo>
                <a:lnTo>
                  <a:pt x="2083380" y="6828806"/>
                </a:lnTo>
                <a:lnTo>
                  <a:pt x="1720191" y="6828806"/>
                </a:lnTo>
                <a:close/>
                <a:moveTo>
                  <a:pt x="2134220" y="5702369"/>
                </a:moveTo>
                <a:lnTo>
                  <a:pt x="2134220" y="5708692"/>
                </a:lnTo>
                <a:lnTo>
                  <a:pt x="2134220" y="6059301"/>
                </a:lnTo>
                <a:lnTo>
                  <a:pt x="2134220" y="6065624"/>
                </a:lnTo>
                <a:lnTo>
                  <a:pt x="1370923" y="6828806"/>
                </a:lnTo>
                <a:lnTo>
                  <a:pt x="1014054" y="6828806"/>
                </a:lnTo>
                <a:lnTo>
                  <a:pt x="1014053" y="6828807"/>
                </a:lnTo>
                <a:lnTo>
                  <a:pt x="1014054" y="6828806"/>
                </a:lnTo>
                <a:lnTo>
                  <a:pt x="1014053" y="6828806"/>
                </a:lnTo>
                <a:lnTo>
                  <a:pt x="1014066" y="6828793"/>
                </a:lnTo>
                <a:lnTo>
                  <a:pt x="1068645" y="6767792"/>
                </a:lnTo>
                <a:lnTo>
                  <a:pt x="1068645" y="6767790"/>
                </a:lnTo>
                <a:close/>
                <a:moveTo>
                  <a:pt x="1067460" y="4273701"/>
                </a:moveTo>
                <a:lnTo>
                  <a:pt x="1066842" y="4279942"/>
                </a:lnTo>
                <a:lnTo>
                  <a:pt x="1067460" y="4279942"/>
                </a:lnTo>
                <a:close/>
                <a:moveTo>
                  <a:pt x="1067460" y="2848504"/>
                </a:moveTo>
                <a:lnTo>
                  <a:pt x="1066842" y="2853688"/>
                </a:lnTo>
                <a:lnTo>
                  <a:pt x="1067460" y="2853688"/>
                </a:lnTo>
                <a:close/>
                <a:moveTo>
                  <a:pt x="2132937" y="0"/>
                </a:moveTo>
                <a:lnTo>
                  <a:pt x="2132937" y="6323"/>
                </a:lnTo>
                <a:lnTo>
                  <a:pt x="2132937" y="356932"/>
                </a:lnTo>
                <a:lnTo>
                  <a:pt x="2132937" y="363255"/>
                </a:lnTo>
                <a:lnTo>
                  <a:pt x="1067460" y="1428675"/>
                </a:lnTo>
                <a:lnTo>
                  <a:pt x="1067460" y="1422355"/>
                </a:lnTo>
                <a:lnTo>
                  <a:pt x="1065431" y="1428848"/>
                </a:lnTo>
                <a:lnTo>
                  <a:pt x="1065431" y="1779186"/>
                </a:lnTo>
                <a:lnTo>
                  <a:pt x="1067460" y="1784342"/>
                </a:lnTo>
                <a:lnTo>
                  <a:pt x="1067460" y="1778019"/>
                </a:lnTo>
                <a:lnTo>
                  <a:pt x="2132937" y="712599"/>
                </a:lnTo>
                <a:lnTo>
                  <a:pt x="2132937" y="718922"/>
                </a:lnTo>
                <a:lnTo>
                  <a:pt x="2132937" y="1069214"/>
                </a:lnTo>
                <a:lnTo>
                  <a:pt x="2132937" y="1075537"/>
                </a:lnTo>
                <a:lnTo>
                  <a:pt x="1067460" y="2141273"/>
                </a:lnTo>
                <a:lnTo>
                  <a:pt x="1067460" y="2134953"/>
                </a:lnTo>
                <a:lnTo>
                  <a:pt x="1065431" y="2141126"/>
                </a:lnTo>
                <a:lnTo>
                  <a:pt x="1065431" y="2491747"/>
                </a:lnTo>
                <a:lnTo>
                  <a:pt x="1067460" y="2498205"/>
                </a:lnTo>
                <a:lnTo>
                  <a:pt x="1067460" y="2491882"/>
                </a:lnTo>
                <a:lnTo>
                  <a:pt x="2132937" y="1426146"/>
                </a:lnTo>
                <a:lnTo>
                  <a:pt x="2132937" y="1432469"/>
                </a:lnTo>
                <a:lnTo>
                  <a:pt x="2132937" y="1783077"/>
                </a:lnTo>
                <a:lnTo>
                  <a:pt x="2132937" y="1789400"/>
                </a:lnTo>
                <a:lnTo>
                  <a:pt x="1068052" y="2854228"/>
                </a:lnTo>
                <a:lnTo>
                  <a:pt x="1068052" y="2854229"/>
                </a:lnTo>
                <a:lnTo>
                  <a:pt x="1068052" y="2854228"/>
                </a:lnTo>
                <a:lnTo>
                  <a:pt x="1067460" y="2854820"/>
                </a:lnTo>
                <a:lnTo>
                  <a:pt x="1067460" y="2854821"/>
                </a:lnTo>
                <a:lnTo>
                  <a:pt x="1068052" y="2854229"/>
                </a:lnTo>
                <a:lnTo>
                  <a:pt x="1068052" y="3202894"/>
                </a:lnTo>
                <a:lnTo>
                  <a:pt x="1067995" y="3203629"/>
                </a:lnTo>
                <a:lnTo>
                  <a:pt x="2132937" y="2138744"/>
                </a:lnTo>
                <a:lnTo>
                  <a:pt x="2132937" y="2145067"/>
                </a:lnTo>
                <a:lnTo>
                  <a:pt x="2132937" y="2495676"/>
                </a:lnTo>
                <a:lnTo>
                  <a:pt x="2132937" y="2501999"/>
                </a:lnTo>
                <a:lnTo>
                  <a:pt x="1067460" y="3567419"/>
                </a:lnTo>
                <a:lnTo>
                  <a:pt x="1067460" y="3561102"/>
                </a:lnTo>
                <a:lnTo>
                  <a:pt x="1066842" y="3567381"/>
                </a:lnTo>
                <a:lnTo>
                  <a:pt x="1066842" y="3918002"/>
                </a:lnTo>
                <a:lnTo>
                  <a:pt x="1067460" y="3923083"/>
                </a:lnTo>
                <a:lnTo>
                  <a:pt x="1067460" y="3916763"/>
                </a:lnTo>
                <a:lnTo>
                  <a:pt x="2132937" y="2851027"/>
                </a:lnTo>
                <a:lnTo>
                  <a:pt x="2132937" y="2857350"/>
                </a:lnTo>
                <a:lnTo>
                  <a:pt x="2132937" y="3207958"/>
                </a:lnTo>
                <a:lnTo>
                  <a:pt x="2132937" y="3214281"/>
                </a:lnTo>
                <a:lnTo>
                  <a:pt x="1067536" y="4279941"/>
                </a:lnTo>
                <a:lnTo>
                  <a:pt x="1067536" y="4279942"/>
                </a:lnTo>
                <a:lnTo>
                  <a:pt x="1067535" y="4279942"/>
                </a:lnTo>
                <a:lnTo>
                  <a:pt x="1067460" y="4280017"/>
                </a:lnTo>
                <a:lnTo>
                  <a:pt x="1067460" y="4280019"/>
                </a:lnTo>
                <a:cubicBezTo>
                  <a:pt x="1067485" y="4279993"/>
                  <a:pt x="1067511" y="4279968"/>
                  <a:pt x="1067536" y="4279942"/>
                </a:cubicBezTo>
                <a:lnTo>
                  <a:pt x="1068052" y="4279942"/>
                </a:lnTo>
                <a:lnTo>
                  <a:pt x="1068052" y="4629149"/>
                </a:lnTo>
                <a:lnTo>
                  <a:pt x="1068003" y="4629767"/>
                </a:lnTo>
                <a:lnTo>
                  <a:pt x="2132937" y="3564890"/>
                </a:lnTo>
                <a:lnTo>
                  <a:pt x="2132937" y="3571213"/>
                </a:lnTo>
                <a:lnTo>
                  <a:pt x="2132937" y="3921821"/>
                </a:lnTo>
                <a:lnTo>
                  <a:pt x="2132937" y="3928144"/>
                </a:lnTo>
                <a:lnTo>
                  <a:pt x="1067460" y="4993565"/>
                </a:lnTo>
                <a:lnTo>
                  <a:pt x="1067460" y="4987248"/>
                </a:lnTo>
                <a:lnTo>
                  <a:pt x="1066842" y="4992504"/>
                </a:lnTo>
                <a:lnTo>
                  <a:pt x="1066842" y="5342842"/>
                </a:lnTo>
                <a:lnTo>
                  <a:pt x="1067460" y="5349228"/>
                </a:lnTo>
                <a:lnTo>
                  <a:pt x="1067460" y="5342909"/>
                </a:lnTo>
                <a:lnTo>
                  <a:pt x="2132937" y="4277488"/>
                </a:lnTo>
                <a:lnTo>
                  <a:pt x="2132937" y="4283811"/>
                </a:lnTo>
                <a:lnTo>
                  <a:pt x="2132937" y="4634104"/>
                </a:lnTo>
                <a:lnTo>
                  <a:pt x="2132937" y="4640743"/>
                </a:lnTo>
                <a:lnTo>
                  <a:pt x="1067460" y="5706163"/>
                </a:lnTo>
                <a:lnTo>
                  <a:pt x="1067460" y="5699846"/>
                </a:lnTo>
                <a:lnTo>
                  <a:pt x="1066842" y="5706197"/>
                </a:lnTo>
                <a:lnTo>
                  <a:pt x="1068052" y="5706197"/>
                </a:lnTo>
                <a:lnTo>
                  <a:pt x="1068052" y="6055404"/>
                </a:lnTo>
                <a:lnTo>
                  <a:pt x="1067460" y="6061830"/>
                </a:lnTo>
                <a:lnTo>
                  <a:pt x="1068645" y="6061830"/>
                </a:lnTo>
                <a:lnTo>
                  <a:pt x="1068645" y="6054243"/>
                </a:lnTo>
                <a:lnTo>
                  <a:pt x="2134220" y="4988506"/>
                </a:lnTo>
                <a:lnTo>
                  <a:pt x="2134220" y="4994829"/>
                </a:lnTo>
                <a:lnTo>
                  <a:pt x="2134220" y="5345438"/>
                </a:lnTo>
                <a:lnTo>
                  <a:pt x="2134220" y="5351761"/>
                </a:lnTo>
                <a:lnTo>
                  <a:pt x="1068645" y="6417181"/>
                </a:lnTo>
                <a:lnTo>
                  <a:pt x="1068645" y="6410861"/>
                </a:lnTo>
                <a:lnTo>
                  <a:pt x="1066842" y="6418476"/>
                </a:lnTo>
                <a:lnTo>
                  <a:pt x="1066842" y="6769097"/>
                </a:lnTo>
                <a:lnTo>
                  <a:pt x="1007147" y="6828807"/>
                </a:lnTo>
                <a:lnTo>
                  <a:pt x="656642" y="6828807"/>
                </a:lnTo>
                <a:lnTo>
                  <a:pt x="652148" y="6827543"/>
                </a:lnTo>
                <a:lnTo>
                  <a:pt x="301596" y="6827543"/>
                </a:lnTo>
                <a:lnTo>
                  <a:pt x="294642" y="6828807"/>
                </a:lnTo>
                <a:lnTo>
                  <a:pt x="1210" y="6771644"/>
                </a:lnTo>
                <a:lnTo>
                  <a:pt x="78019" y="6694849"/>
                </a:lnTo>
                <a:lnTo>
                  <a:pt x="75383" y="6691773"/>
                </a:lnTo>
                <a:lnTo>
                  <a:pt x="1884" y="6765261"/>
                </a:lnTo>
                <a:lnTo>
                  <a:pt x="1884" y="6765260"/>
                </a:lnTo>
                <a:lnTo>
                  <a:pt x="1884" y="6414653"/>
                </a:lnTo>
                <a:cubicBezTo>
                  <a:pt x="1659" y="6412531"/>
                  <a:pt x="1435" y="6410410"/>
                  <a:pt x="1210" y="6408288"/>
                </a:cubicBezTo>
                <a:lnTo>
                  <a:pt x="1210" y="6057950"/>
                </a:lnTo>
                <a:cubicBezTo>
                  <a:pt x="1435" y="6056293"/>
                  <a:pt x="1659" y="6054636"/>
                  <a:pt x="1884" y="6052979"/>
                </a:cubicBezTo>
                <a:lnTo>
                  <a:pt x="1884" y="6052978"/>
                </a:lnTo>
                <a:lnTo>
                  <a:pt x="1884" y="5702370"/>
                </a:lnTo>
                <a:lnTo>
                  <a:pt x="1884" y="5702369"/>
                </a:lnTo>
                <a:lnTo>
                  <a:pt x="1884" y="5702369"/>
                </a:lnTo>
                <a:lnTo>
                  <a:pt x="2421" y="5694595"/>
                </a:lnTo>
                <a:cubicBezTo>
                  <a:pt x="2017" y="5578193"/>
                  <a:pt x="1614" y="5461791"/>
                  <a:pt x="1210" y="5345389"/>
                </a:cubicBezTo>
                <a:cubicBezTo>
                  <a:pt x="1435" y="5343298"/>
                  <a:pt x="1659" y="5341207"/>
                  <a:pt x="1884" y="5339116"/>
                </a:cubicBezTo>
                <a:lnTo>
                  <a:pt x="1884" y="5339115"/>
                </a:lnTo>
                <a:lnTo>
                  <a:pt x="1884" y="4988507"/>
                </a:lnTo>
                <a:cubicBezTo>
                  <a:pt x="1659" y="4986821"/>
                  <a:pt x="1435" y="4985134"/>
                  <a:pt x="1210" y="4983448"/>
                </a:cubicBezTo>
                <a:lnTo>
                  <a:pt x="1210" y="4633110"/>
                </a:lnTo>
                <a:cubicBezTo>
                  <a:pt x="1435" y="4630912"/>
                  <a:pt x="1659" y="4628715"/>
                  <a:pt x="1884" y="4626517"/>
                </a:cubicBezTo>
                <a:lnTo>
                  <a:pt x="1884" y="4626516"/>
                </a:lnTo>
                <a:lnTo>
                  <a:pt x="1884" y="4276225"/>
                </a:lnTo>
                <a:lnTo>
                  <a:pt x="1884" y="4276224"/>
                </a:lnTo>
                <a:lnTo>
                  <a:pt x="1884" y="4276224"/>
                </a:lnTo>
                <a:lnTo>
                  <a:pt x="2421" y="4268623"/>
                </a:lnTo>
                <a:cubicBezTo>
                  <a:pt x="2017" y="4152127"/>
                  <a:pt x="1614" y="4035630"/>
                  <a:pt x="1210" y="3919134"/>
                </a:cubicBezTo>
                <a:cubicBezTo>
                  <a:pt x="1435" y="3917501"/>
                  <a:pt x="1659" y="3915868"/>
                  <a:pt x="1884" y="3914235"/>
                </a:cubicBezTo>
                <a:lnTo>
                  <a:pt x="1884" y="3914234"/>
                </a:lnTo>
                <a:lnTo>
                  <a:pt x="1884" y="3563626"/>
                </a:lnTo>
                <a:lnTo>
                  <a:pt x="0" y="3557193"/>
                </a:lnTo>
                <a:lnTo>
                  <a:pt x="0" y="3206856"/>
                </a:lnTo>
                <a:lnTo>
                  <a:pt x="1884" y="3200372"/>
                </a:lnTo>
                <a:lnTo>
                  <a:pt x="1884" y="3200371"/>
                </a:lnTo>
                <a:lnTo>
                  <a:pt x="1884" y="2849763"/>
                </a:lnTo>
                <a:lnTo>
                  <a:pt x="0" y="2844915"/>
                </a:lnTo>
                <a:lnTo>
                  <a:pt x="0" y="2494294"/>
                </a:lnTo>
                <a:lnTo>
                  <a:pt x="1884" y="2488089"/>
                </a:lnTo>
                <a:lnTo>
                  <a:pt x="1884" y="2488088"/>
                </a:lnTo>
                <a:lnTo>
                  <a:pt x="1884" y="2137481"/>
                </a:lnTo>
                <a:lnTo>
                  <a:pt x="0" y="2132354"/>
                </a:lnTo>
                <a:lnTo>
                  <a:pt x="0" y="1781733"/>
                </a:lnTo>
                <a:lnTo>
                  <a:pt x="1065632" y="716286"/>
                </a:lnTo>
                <a:lnTo>
                  <a:pt x="1065632" y="1066907"/>
                </a:lnTo>
                <a:lnTo>
                  <a:pt x="1067460" y="1071743"/>
                </a:lnTo>
                <a:lnTo>
                  <a:pt x="1067460" y="1065420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697595"/>
            <a:ext cx="4458739" cy="2387600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3177270"/>
            <a:ext cx="3261706" cy="17181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256B635-3536-0C49-8C56-351898DA310D}"/>
              </a:ext>
            </a:extLst>
          </p:cNvPr>
          <p:cNvSpPr/>
          <p:nvPr/>
        </p:nvSpPr>
        <p:spPr>
          <a:xfrm>
            <a:off x="3721730" y="745479"/>
            <a:ext cx="4356102" cy="6112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04" y="7522"/>
                </a:moveTo>
                <a:lnTo>
                  <a:pt x="0" y="19141"/>
                </a:lnTo>
                <a:lnTo>
                  <a:pt x="0" y="17902"/>
                </a:lnTo>
                <a:lnTo>
                  <a:pt x="16304" y="6283"/>
                </a:lnTo>
                <a:lnTo>
                  <a:pt x="21587" y="2518"/>
                </a:lnTo>
                <a:lnTo>
                  <a:pt x="21587" y="3756"/>
                </a:lnTo>
                <a:lnTo>
                  <a:pt x="16304" y="7522"/>
                </a:lnTo>
                <a:close/>
                <a:moveTo>
                  <a:pt x="21594" y="17633"/>
                </a:moveTo>
                <a:lnTo>
                  <a:pt x="16310" y="21398"/>
                </a:lnTo>
                <a:lnTo>
                  <a:pt x="16027" y="21600"/>
                </a:lnTo>
                <a:lnTo>
                  <a:pt x="17765" y="21600"/>
                </a:lnTo>
                <a:lnTo>
                  <a:pt x="21600" y="18867"/>
                </a:lnTo>
                <a:lnTo>
                  <a:pt x="21600" y="17633"/>
                </a:lnTo>
                <a:close/>
                <a:moveTo>
                  <a:pt x="0" y="21600"/>
                </a:moveTo>
                <a:lnTo>
                  <a:pt x="82" y="21600"/>
                </a:lnTo>
                <a:lnTo>
                  <a:pt x="16304" y="10039"/>
                </a:lnTo>
                <a:lnTo>
                  <a:pt x="21587" y="6274"/>
                </a:lnTo>
                <a:lnTo>
                  <a:pt x="21587" y="5035"/>
                </a:lnTo>
                <a:lnTo>
                  <a:pt x="16304" y="8801"/>
                </a:lnTo>
                <a:lnTo>
                  <a:pt x="0" y="20420"/>
                </a:lnTo>
                <a:lnTo>
                  <a:pt x="0" y="21600"/>
                </a:lnTo>
                <a:close/>
                <a:moveTo>
                  <a:pt x="21594" y="15111"/>
                </a:moveTo>
                <a:lnTo>
                  <a:pt x="16310" y="18876"/>
                </a:lnTo>
                <a:lnTo>
                  <a:pt x="12494" y="21595"/>
                </a:lnTo>
                <a:lnTo>
                  <a:pt x="14232" y="21595"/>
                </a:lnTo>
                <a:lnTo>
                  <a:pt x="16310" y="20114"/>
                </a:lnTo>
                <a:lnTo>
                  <a:pt x="21594" y="16349"/>
                </a:lnTo>
                <a:lnTo>
                  <a:pt x="21594" y="15111"/>
                </a:lnTo>
                <a:close/>
                <a:moveTo>
                  <a:pt x="21594" y="12593"/>
                </a:moveTo>
                <a:lnTo>
                  <a:pt x="16310" y="16358"/>
                </a:lnTo>
                <a:lnTo>
                  <a:pt x="8961" y="21596"/>
                </a:lnTo>
                <a:lnTo>
                  <a:pt x="10699" y="21596"/>
                </a:lnTo>
                <a:lnTo>
                  <a:pt x="16316" y="17592"/>
                </a:lnTo>
                <a:lnTo>
                  <a:pt x="21600" y="13827"/>
                </a:lnTo>
                <a:lnTo>
                  <a:pt x="21600" y="12593"/>
                </a:lnTo>
                <a:close/>
                <a:moveTo>
                  <a:pt x="21594" y="7553"/>
                </a:moveTo>
                <a:lnTo>
                  <a:pt x="16310" y="11318"/>
                </a:lnTo>
                <a:lnTo>
                  <a:pt x="1889" y="21596"/>
                </a:lnTo>
                <a:lnTo>
                  <a:pt x="3627" y="21596"/>
                </a:lnTo>
                <a:lnTo>
                  <a:pt x="16316" y="12553"/>
                </a:lnTo>
                <a:lnTo>
                  <a:pt x="21600" y="8787"/>
                </a:lnTo>
                <a:lnTo>
                  <a:pt x="21600" y="7553"/>
                </a:lnTo>
                <a:close/>
                <a:moveTo>
                  <a:pt x="21594" y="20150"/>
                </a:moveTo>
                <a:lnTo>
                  <a:pt x="19560" y="21600"/>
                </a:lnTo>
                <a:lnTo>
                  <a:pt x="21298" y="21600"/>
                </a:lnTo>
                <a:lnTo>
                  <a:pt x="21594" y="21389"/>
                </a:lnTo>
                <a:lnTo>
                  <a:pt x="21594" y="20150"/>
                </a:lnTo>
                <a:close/>
                <a:moveTo>
                  <a:pt x="21594" y="10075"/>
                </a:moveTo>
                <a:lnTo>
                  <a:pt x="16310" y="13841"/>
                </a:lnTo>
                <a:lnTo>
                  <a:pt x="5422" y="21600"/>
                </a:lnTo>
                <a:lnTo>
                  <a:pt x="7160" y="21600"/>
                </a:lnTo>
                <a:lnTo>
                  <a:pt x="16310" y="15079"/>
                </a:lnTo>
                <a:lnTo>
                  <a:pt x="21594" y="11314"/>
                </a:lnTo>
                <a:lnTo>
                  <a:pt x="21594" y="10075"/>
                </a:lnTo>
                <a:close/>
                <a:moveTo>
                  <a:pt x="0" y="15384"/>
                </a:moveTo>
                <a:lnTo>
                  <a:pt x="0" y="16623"/>
                </a:lnTo>
                <a:lnTo>
                  <a:pt x="16304" y="5004"/>
                </a:lnTo>
                <a:lnTo>
                  <a:pt x="21588" y="1239"/>
                </a:lnTo>
                <a:lnTo>
                  <a:pt x="21588" y="0"/>
                </a:lnTo>
                <a:lnTo>
                  <a:pt x="16304" y="3765"/>
                </a:lnTo>
                <a:lnTo>
                  <a:pt x="0" y="153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94985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250" y="365125"/>
            <a:ext cx="592697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250" y="1825625"/>
            <a:ext cx="59269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C1CE33F-5189-414B-9B26-A58EC61B3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19250" y="6356350"/>
            <a:ext cx="153947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9E161DA4-AA69-44DA-AD82-6A3B9288D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2332" y="6356350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1571870-B8E8-4979-BDF5-9E965C35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0633" y="6356350"/>
            <a:ext cx="1105592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D963276-6E64-1442-B473-236FF0086013}"/>
              </a:ext>
            </a:extLst>
          </p:cNvPr>
          <p:cNvSpPr/>
          <p:nvPr/>
        </p:nvSpPr>
        <p:spPr>
          <a:xfrm>
            <a:off x="8473442" y="4428492"/>
            <a:ext cx="670558" cy="2429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59" y="19014"/>
                </a:moveTo>
                <a:lnTo>
                  <a:pt x="21559" y="21600"/>
                </a:lnTo>
                <a:lnTo>
                  <a:pt x="12191" y="21600"/>
                </a:lnTo>
                <a:lnTo>
                  <a:pt x="21559" y="19014"/>
                </a:lnTo>
                <a:close/>
                <a:moveTo>
                  <a:pt x="0" y="5962"/>
                </a:moveTo>
                <a:lnTo>
                  <a:pt x="0" y="9078"/>
                </a:lnTo>
                <a:lnTo>
                  <a:pt x="21600" y="3116"/>
                </a:lnTo>
                <a:lnTo>
                  <a:pt x="21600" y="0"/>
                </a:lnTo>
                <a:lnTo>
                  <a:pt x="0" y="5962"/>
                </a:lnTo>
                <a:close/>
                <a:moveTo>
                  <a:pt x="0" y="15412"/>
                </a:moveTo>
                <a:lnTo>
                  <a:pt x="21600" y="9451"/>
                </a:lnTo>
                <a:lnTo>
                  <a:pt x="21600" y="6334"/>
                </a:lnTo>
                <a:lnTo>
                  <a:pt x="0" y="12296"/>
                </a:lnTo>
                <a:lnTo>
                  <a:pt x="0" y="15412"/>
                </a:lnTo>
                <a:close/>
                <a:moveTo>
                  <a:pt x="532" y="21600"/>
                </a:moveTo>
                <a:lnTo>
                  <a:pt x="21600" y="15785"/>
                </a:lnTo>
                <a:lnTo>
                  <a:pt x="21600" y="12669"/>
                </a:lnTo>
                <a:lnTo>
                  <a:pt x="0" y="18630"/>
                </a:lnTo>
                <a:lnTo>
                  <a:pt x="0" y="21600"/>
                </a:lnTo>
                <a:lnTo>
                  <a:pt x="532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D3E363-56C9-491E-988B-6B1B85F64990}"/>
              </a:ext>
            </a:extLst>
          </p:cNvPr>
          <p:cNvSpPr/>
          <p:nvPr/>
        </p:nvSpPr>
        <p:spPr>
          <a:xfrm>
            <a:off x="0" y="29193"/>
            <a:ext cx="2134220" cy="6828807"/>
          </a:xfrm>
          <a:custGeom>
            <a:avLst/>
            <a:gdLst>
              <a:gd name="connsiteX0" fmla="*/ 2132937 w 2134220"/>
              <a:gd name="connsiteY0" fmla="*/ 6415916 h 6828807"/>
              <a:gd name="connsiteX1" fmla="*/ 2132937 w 2134220"/>
              <a:gd name="connsiteY1" fmla="*/ 6422556 h 6828807"/>
              <a:gd name="connsiteX2" fmla="*/ 2132937 w 2134220"/>
              <a:gd name="connsiteY2" fmla="*/ 6772848 h 6828807"/>
              <a:gd name="connsiteX3" fmla="*/ 2132937 w 2134220"/>
              <a:gd name="connsiteY3" fmla="*/ 6779171 h 6828807"/>
              <a:gd name="connsiteX4" fmla="*/ 2083380 w 2134220"/>
              <a:gd name="connsiteY4" fmla="*/ 6828806 h 6828807"/>
              <a:gd name="connsiteX5" fmla="*/ 1720191 w 2134220"/>
              <a:gd name="connsiteY5" fmla="*/ 6828806 h 6828807"/>
              <a:gd name="connsiteX6" fmla="*/ 2134220 w 2134220"/>
              <a:gd name="connsiteY6" fmla="*/ 5702369 h 6828807"/>
              <a:gd name="connsiteX7" fmla="*/ 2134220 w 2134220"/>
              <a:gd name="connsiteY7" fmla="*/ 5708692 h 6828807"/>
              <a:gd name="connsiteX8" fmla="*/ 2134220 w 2134220"/>
              <a:gd name="connsiteY8" fmla="*/ 6059301 h 6828807"/>
              <a:gd name="connsiteX9" fmla="*/ 2134220 w 2134220"/>
              <a:gd name="connsiteY9" fmla="*/ 6065624 h 6828807"/>
              <a:gd name="connsiteX10" fmla="*/ 1370923 w 2134220"/>
              <a:gd name="connsiteY10" fmla="*/ 6828806 h 6828807"/>
              <a:gd name="connsiteX11" fmla="*/ 1014054 w 2134220"/>
              <a:gd name="connsiteY11" fmla="*/ 6828806 h 6828807"/>
              <a:gd name="connsiteX12" fmla="*/ 1014053 w 2134220"/>
              <a:gd name="connsiteY12" fmla="*/ 6828807 h 6828807"/>
              <a:gd name="connsiteX13" fmla="*/ 1014054 w 2134220"/>
              <a:gd name="connsiteY13" fmla="*/ 6828806 h 6828807"/>
              <a:gd name="connsiteX14" fmla="*/ 1014053 w 2134220"/>
              <a:gd name="connsiteY14" fmla="*/ 6828806 h 6828807"/>
              <a:gd name="connsiteX15" fmla="*/ 1014066 w 2134220"/>
              <a:gd name="connsiteY15" fmla="*/ 6828793 h 6828807"/>
              <a:gd name="connsiteX16" fmla="*/ 1068645 w 2134220"/>
              <a:gd name="connsiteY16" fmla="*/ 6767792 h 6828807"/>
              <a:gd name="connsiteX17" fmla="*/ 1068645 w 2134220"/>
              <a:gd name="connsiteY17" fmla="*/ 6767790 h 6828807"/>
              <a:gd name="connsiteX18" fmla="*/ 1067460 w 2134220"/>
              <a:gd name="connsiteY18" fmla="*/ 4273701 h 6828807"/>
              <a:gd name="connsiteX19" fmla="*/ 1066842 w 2134220"/>
              <a:gd name="connsiteY19" fmla="*/ 4279942 h 6828807"/>
              <a:gd name="connsiteX20" fmla="*/ 1067460 w 2134220"/>
              <a:gd name="connsiteY20" fmla="*/ 4279942 h 6828807"/>
              <a:gd name="connsiteX21" fmla="*/ 1067460 w 2134220"/>
              <a:gd name="connsiteY21" fmla="*/ 2848504 h 6828807"/>
              <a:gd name="connsiteX22" fmla="*/ 1066842 w 2134220"/>
              <a:gd name="connsiteY22" fmla="*/ 2853688 h 6828807"/>
              <a:gd name="connsiteX23" fmla="*/ 1067460 w 2134220"/>
              <a:gd name="connsiteY23" fmla="*/ 2853688 h 6828807"/>
              <a:gd name="connsiteX24" fmla="*/ 2132937 w 2134220"/>
              <a:gd name="connsiteY24" fmla="*/ 0 h 6828807"/>
              <a:gd name="connsiteX25" fmla="*/ 2132937 w 2134220"/>
              <a:gd name="connsiteY25" fmla="*/ 6323 h 6828807"/>
              <a:gd name="connsiteX26" fmla="*/ 2132937 w 2134220"/>
              <a:gd name="connsiteY26" fmla="*/ 356932 h 6828807"/>
              <a:gd name="connsiteX27" fmla="*/ 2132937 w 2134220"/>
              <a:gd name="connsiteY27" fmla="*/ 363255 h 6828807"/>
              <a:gd name="connsiteX28" fmla="*/ 1067460 w 2134220"/>
              <a:gd name="connsiteY28" fmla="*/ 1428675 h 6828807"/>
              <a:gd name="connsiteX29" fmla="*/ 1067460 w 2134220"/>
              <a:gd name="connsiteY29" fmla="*/ 1422355 h 6828807"/>
              <a:gd name="connsiteX30" fmla="*/ 1065431 w 2134220"/>
              <a:gd name="connsiteY30" fmla="*/ 1428848 h 6828807"/>
              <a:gd name="connsiteX31" fmla="*/ 1065431 w 2134220"/>
              <a:gd name="connsiteY31" fmla="*/ 1779186 h 6828807"/>
              <a:gd name="connsiteX32" fmla="*/ 1067460 w 2134220"/>
              <a:gd name="connsiteY32" fmla="*/ 1784342 h 6828807"/>
              <a:gd name="connsiteX33" fmla="*/ 1067460 w 2134220"/>
              <a:gd name="connsiteY33" fmla="*/ 1778019 h 6828807"/>
              <a:gd name="connsiteX34" fmla="*/ 2132937 w 2134220"/>
              <a:gd name="connsiteY34" fmla="*/ 712599 h 6828807"/>
              <a:gd name="connsiteX35" fmla="*/ 2132937 w 2134220"/>
              <a:gd name="connsiteY35" fmla="*/ 718922 h 6828807"/>
              <a:gd name="connsiteX36" fmla="*/ 2132937 w 2134220"/>
              <a:gd name="connsiteY36" fmla="*/ 1069214 h 6828807"/>
              <a:gd name="connsiteX37" fmla="*/ 2132937 w 2134220"/>
              <a:gd name="connsiteY37" fmla="*/ 1075537 h 6828807"/>
              <a:gd name="connsiteX38" fmla="*/ 1067460 w 2134220"/>
              <a:gd name="connsiteY38" fmla="*/ 2141273 h 6828807"/>
              <a:gd name="connsiteX39" fmla="*/ 1067460 w 2134220"/>
              <a:gd name="connsiteY39" fmla="*/ 2134953 h 6828807"/>
              <a:gd name="connsiteX40" fmla="*/ 1065431 w 2134220"/>
              <a:gd name="connsiteY40" fmla="*/ 2141126 h 6828807"/>
              <a:gd name="connsiteX41" fmla="*/ 1065431 w 2134220"/>
              <a:gd name="connsiteY41" fmla="*/ 2491747 h 6828807"/>
              <a:gd name="connsiteX42" fmla="*/ 1067460 w 2134220"/>
              <a:gd name="connsiteY42" fmla="*/ 2498205 h 6828807"/>
              <a:gd name="connsiteX43" fmla="*/ 1067460 w 2134220"/>
              <a:gd name="connsiteY43" fmla="*/ 2491882 h 6828807"/>
              <a:gd name="connsiteX44" fmla="*/ 2132937 w 2134220"/>
              <a:gd name="connsiteY44" fmla="*/ 1426146 h 6828807"/>
              <a:gd name="connsiteX45" fmla="*/ 2132937 w 2134220"/>
              <a:gd name="connsiteY45" fmla="*/ 1432469 h 6828807"/>
              <a:gd name="connsiteX46" fmla="*/ 2132937 w 2134220"/>
              <a:gd name="connsiteY46" fmla="*/ 1783077 h 6828807"/>
              <a:gd name="connsiteX47" fmla="*/ 2132937 w 2134220"/>
              <a:gd name="connsiteY47" fmla="*/ 1789400 h 6828807"/>
              <a:gd name="connsiteX48" fmla="*/ 1068052 w 2134220"/>
              <a:gd name="connsiteY48" fmla="*/ 2854228 h 6828807"/>
              <a:gd name="connsiteX49" fmla="*/ 1068052 w 2134220"/>
              <a:gd name="connsiteY49" fmla="*/ 2854229 h 6828807"/>
              <a:gd name="connsiteX50" fmla="*/ 1068052 w 2134220"/>
              <a:gd name="connsiteY50" fmla="*/ 2854228 h 6828807"/>
              <a:gd name="connsiteX51" fmla="*/ 1067460 w 2134220"/>
              <a:gd name="connsiteY51" fmla="*/ 2854820 h 6828807"/>
              <a:gd name="connsiteX52" fmla="*/ 1067460 w 2134220"/>
              <a:gd name="connsiteY52" fmla="*/ 2854821 h 6828807"/>
              <a:gd name="connsiteX53" fmla="*/ 1068052 w 2134220"/>
              <a:gd name="connsiteY53" fmla="*/ 2854229 h 6828807"/>
              <a:gd name="connsiteX54" fmla="*/ 1068052 w 2134220"/>
              <a:gd name="connsiteY54" fmla="*/ 3202894 h 6828807"/>
              <a:gd name="connsiteX55" fmla="*/ 1067995 w 2134220"/>
              <a:gd name="connsiteY55" fmla="*/ 3203629 h 6828807"/>
              <a:gd name="connsiteX56" fmla="*/ 2132937 w 2134220"/>
              <a:gd name="connsiteY56" fmla="*/ 2138744 h 6828807"/>
              <a:gd name="connsiteX57" fmla="*/ 2132937 w 2134220"/>
              <a:gd name="connsiteY57" fmla="*/ 2145067 h 6828807"/>
              <a:gd name="connsiteX58" fmla="*/ 2132937 w 2134220"/>
              <a:gd name="connsiteY58" fmla="*/ 2495676 h 6828807"/>
              <a:gd name="connsiteX59" fmla="*/ 2132937 w 2134220"/>
              <a:gd name="connsiteY59" fmla="*/ 2501999 h 6828807"/>
              <a:gd name="connsiteX60" fmla="*/ 1067460 w 2134220"/>
              <a:gd name="connsiteY60" fmla="*/ 3567419 h 6828807"/>
              <a:gd name="connsiteX61" fmla="*/ 1067460 w 2134220"/>
              <a:gd name="connsiteY61" fmla="*/ 3561102 h 6828807"/>
              <a:gd name="connsiteX62" fmla="*/ 1066842 w 2134220"/>
              <a:gd name="connsiteY62" fmla="*/ 3567381 h 6828807"/>
              <a:gd name="connsiteX63" fmla="*/ 1066842 w 2134220"/>
              <a:gd name="connsiteY63" fmla="*/ 3918002 h 6828807"/>
              <a:gd name="connsiteX64" fmla="*/ 1067460 w 2134220"/>
              <a:gd name="connsiteY64" fmla="*/ 3923083 h 6828807"/>
              <a:gd name="connsiteX65" fmla="*/ 1067460 w 2134220"/>
              <a:gd name="connsiteY65" fmla="*/ 3916763 h 6828807"/>
              <a:gd name="connsiteX66" fmla="*/ 2132937 w 2134220"/>
              <a:gd name="connsiteY66" fmla="*/ 2851027 h 6828807"/>
              <a:gd name="connsiteX67" fmla="*/ 2132937 w 2134220"/>
              <a:gd name="connsiteY67" fmla="*/ 2857350 h 6828807"/>
              <a:gd name="connsiteX68" fmla="*/ 2132937 w 2134220"/>
              <a:gd name="connsiteY68" fmla="*/ 3207958 h 6828807"/>
              <a:gd name="connsiteX69" fmla="*/ 2132937 w 2134220"/>
              <a:gd name="connsiteY69" fmla="*/ 3214281 h 6828807"/>
              <a:gd name="connsiteX70" fmla="*/ 1067536 w 2134220"/>
              <a:gd name="connsiteY70" fmla="*/ 4279941 h 6828807"/>
              <a:gd name="connsiteX71" fmla="*/ 1067536 w 2134220"/>
              <a:gd name="connsiteY71" fmla="*/ 4279942 h 6828807"/>
              <a:gd name="connsiteX72" fmla="*/ 1067535 w 2134220"/>
              <a:gd name="connsiteY72" fmla="*/ 4279942 h 6828807"/>
              <a:gd name="connsiteX73" fmla="*/ 1067460 w 2134220"/>
              <a:gd name="connsiteY73" fmla="*/ 4280017 h 6828807"/>
              <a:gd name="connsiteX74" fmla="*/ 1067460 w 2134220"/>
              <a:gd name="connsiteY74" fmla="*/ 4280019 h 6828807"/>
              <a:gd name="connsiteX75" fmla="*/ 1067536 w 2134220"/>
              <a:gd name="connsiteY75" fmla="*/ 4279942 h 6828807"/>
              <a:gd name="connsiteX76" fmla="*/ 1068052 w 2134220"/>
              <a:gd name="connsiteY76" fmla="*/ 4279942 h 6828807"/>
              <a:gd name="connsiteX77" fmla="*/ 1068052 w 2134220"/>
              <a:gd name="connsiteY77" fmla="*/ 4629149 h 6828807"/>
              <a:gd name="connsiteX78" fmla="*/ 1068003 w 2134220"/>
              <a:gd name="connsiteY78" fmla="*/ 4629767 h 6828807"/>
              <a:gd name="connsiteX79" fmla="*/ 2132937 w 2134220"/>
              <a:gd name="connsiteY79" fmla="*/ 3564890 h 6828807"/>
              <a:gd name="connsiteX80" fmla="*/ 2132937 w 2134220"/>
              <a:gd name="connsiteY80" fmla="*/ 3571213 h 6828807"/>
              <a:gd name="connsiteX81" fmla="*/ 2132937 w 2134220"/>
              <a:gd name="connsiteY81" fmla="*/ 3921821 h 6828807"/>
              <a:gd name="connsiteX82" fmla="*/ 2132937 w 2134220"/>
              <a:gd name="connsiteY82" fmla="*/ 3928144 h 6828807"/>
              <a:gd name="connsiteX83" fmla="*/ 1067460 w 2134220"/>
              <a:gd name="connsiteY83" fmla="*/ 4993565 h 6828807"/>
              <a:gd name="connsiteX84" fmla="*/ 1067460 w 2134220"/>
              <a:gd name="connsiteY84" fmla="*/ 4987248 h 6828807"/>
              <a:gd name="connsiteX85" fmla="*/ 1066842 w 2134220"/>
              <a:gd name="connsiteY85" fmla="*/ 4992504 h 6828807"/>
              <a:gd name="connsiteX86" fmla="*/ 1066842 w 2134220"/>
              <a:gd name="connsiteY86" fmla="*/ 5342842 h 6828807"/>
              <a:gd name="connsiteX87" fmla="*/ 1067460 w 2134220"/>
              <a:gd name="connsiteY87" fmla="*/ 5349228 h 6828807"/>
              <a:gd name="connsiteX88" fmla="*/ 1067460 w 2134220"/>
              <a:gd name="connsiteY88" fmla="*/ 5342909 h 6828807"/>
              <a:gd name="connsiteX89" fmla="*/ 2132937 w 2134220"/>
              <a:gd name="connsiteY89" fmla="*/ 4277488 h 6828807"/>
              <a:gd name="connsiteX90" fmla="*/ 2132937 w 2134220"/>
              <a:gd name="connsiteY90" fmla="*/ 4283811 h 6828807"/>
              <a:gd name="connsiteX91" fmla="*/ 2132937 w 2134220"/>
              <a:gd name="connsiteY91" fmla="*/ 4634104 h 6828807"/>
              <a:gd name="connsiteX92" fmla="*/ 2132937 w 2134220"/>
              <a:gd name="connsiteY92" fmla="*/ 4640743 h 6828807"/>
              <a:gd name="connsiteX93" fmla="*/ 1067460 w 2134220"/>
              <a:gd name="connsiteY93" fmla="*/ 5706163 h 6828807"/>
              <a:gd name="connsiteX94" fmla="*/ 1067460 w 2134220"/>
              <a:gd name="connsiteY94" fmla="*/ 5699846 h 6828807"/>
              <a:gd name="connsiteX95" fmla="*/ 1066842 w 2134220"/>
              <a:gd name="connsiteY95" fmla="*/ 5706197 h 6828807"/>
              <a:gd name="connsiteX96" fmla="*/ 1068052 w 2134220"/>
              <a:gd name="connsiteY96" fmla="*/ 5706197 h 6828807"/>
              <a:gd name="connsiteX97" fmla="*/ 1068052 w 2134220"/>
              <a:gd name="connsiteY97" fmla="*/ 6055404 h 6828807"/>
              <a:gd name="connsiteX98" fmla="*/ 1067460 w 2134220"/>
              <a:gd name="connsiteY98" fmla="*/ 6061830 h 6828807"/>
              <a:gd name="connsiteX99" fmla="*/ 1068645 w 2134220"/>
              <a:gd name="connsiteY99" fmla="*/ 6061830 h 6828807"/>
              <a:gd name="connsiteX100" fmla="*/ 1068645 w 2134220"/>
              <a:gd name="connsiteY100" fmla="*/ 6054243 h 6828807"/>
              <a:gd name="connsiteX101" fmla="*/ 2134220 w 2134220"/>
              <a:gd name="connsiteY101" fmla="*/ 4988506 h 6828807"/>
              <a:gd name="connsiteX102" fmla="*/ 2134220 w 2134220"/>
              <a:gd name="connsiteY102" fmla="*/ 4994829 h 6828807"/>
              <a:gd name="connsiteX103" fmla="*/ 2134220 w 2134220"/>
              <a:gd name="connsiteY103" fmla="*/ 5345438 h 6828807"/>
              <a:gd name="connsiteX104" fmla="*/ 2134220 w 2134220"/>
              <a:gd name="connsiteY104" fmla="*/ 5351761 h 6828807"/>
              <a:gd name="connsiteX105" fmla="*/ 1068645 w 2134220"/>
              <a:gd name="connsiteY105" fmla="*/ 6417181 h 6828807"/>
              <a:gd name="connsiteX106" fmla="*/ 1068645 w 2134220"/>
              <a:gd name="connsiteY106" fmla="*/ 6410861 h 6828807"/>
              <a:gd name="connsiteX107" fmla="*/ 1066842 w 2134220"/>
              <a:gd name="connsiteY107" fmla="*/ 6418476 h 6828807"/>
              <a:gd name="connsiteX108" fmla="*/ 1066842 w 2134220"/>
              <a:gd name="connsiteY108" fmla="*/ 6769097 h 6828807"/>
              <a:gd name="connsiteX109" fmla="*/ 1007147 w 2134220"/>
              <a:gd name="connsiteY109" fmla="*/ 6828807 h 6828807"/>
              <a:gd name="connsiteX110" fmla="*/ 656642 w 2134220"/>
              <a:gd name="connsiteY110" fmla="*/ 6828807 h 6828807"/>
              <a:gd name="connsiteX111" fmla="*/ 652148 w 2134220"/>
              <a:gd name="connsiteY111" fmla="*/ 6827543 h 6828807"/>
              <a:gd name="connsiteX112" fmla="*/ 301596 w 2134220"/>
              <a:gd name="connsiteY112" fmla="*/ 6827543 h 6828807"/>
              <a:gd name="connsiteX113" fmla="*/ 294642 w 2134220"/>
              <a:gd name="connsiteY113" fmla="*/ 6828807 h 6828807"/>
              <a:gd name="connsiteX114" fmla="*/ 1210 w 2134220"/>
              <a:gd name="connsiteY114" fmla="*/ 6771644 h 6828807"/>
              <a:gd name="connsiteX115" fmla="*/ 78019 w 2134220"/>
              <a:gd name="connsiteY115" fmla="*/ 6694849 h 6828807"/>
              <a:gd name="connsiteX116" fmla="*/ 75383 w 2134220"/>
              <a:gd name="connsiteY116" fmla="*/ 6691773 h 6828807"/>
              <a:gd name="connsiteX117" fmla="*/ 1884 w 2134220"/>
              <a:gd name="connsiteY117" fmla="*/ 6765261 h 6828807"/>
              <a:gd name="connsiteX118" fmla="*/ 1884 w 2134220"/>
              <a:gd name="connsiteY118" fmla="*/ 6765260 h 6828807"/>
              <a:gd name="connsiteX119" fmla="*/ 1884 w 2134220"/>
              <a:gd name="connsiteY119" fmla="*/ 6414653 h 6828807"/>
              <a:gd name="connsiteX120" fmla="*/ 1210 w 2134220"/>
              <a:gd name="connsiteY120" fmla="*/ 6408288 h 6828807"/>
              <a:gd name="connsiteX121" fmla="*/ 1210 w 2134220"/>
              <a:gd name="connsiteY121" fmla="*/ 6057950 h 6828807"/>
              <a:gd name="connsiteX122" fmla="*/ 1884 w 2134220"/>
              <a:gd name="connsiteY122" fmla="*/ 6052979 h 6828807"/>
              <a:gd name="connsiteX123" fmla="*/ 1884 w 2134220"/>
              <a:gd name="connsiteY123" fmla="*/ 6052978 h 6828807"/>
              <a:gd name="connsiteX124" fmla="*/ 1884 w 2134220"/>
              <a:gd name="connsiteY124" fmla="*/ 5702370 h 6828807"/>
              <a:gd name="connsiteX125" fmla="*/ 1884 w 2134220"/>
              <a:gd name="connsiteY125" fmla="*/ 5702369 h 6828807"/>
              <a:gd name="connsiteX126" fmla="*/ 1884 w 2134220"/>
              <a:gd name="connsiteY126" fmla="*/ 5702369 h 6828807"/>
              <a:gd name="connsiteX127" fmla="*/ 2421 w 2134220"/>
              <a:gd name="connsiteY127" fmla="*/ 5694595 h 6828807"/>
              <a:gd name="connsiteX128" fmla="*/ 1210 w 2134220"/>
              <a:gd name="connsiteY128" fmla="*/ 5345389 h 6828807"/>
              <a:gd name="connsiteX129" fmla="*/ 1884 w 2134220"/>
              <a:gd name="connsiteY129" fmla="*/ 5339116 h 6828807"/>
              <a:gd name="connsiteX130" fmla="*/ 1884 w 2134220"/>
              <a:gd name="connsiteY130" fmla="*/ 5339115 h 6828807"/>
              <a:gd name="connsiteX131" fmla="*/ 1884 w 2134220"/>
              <a:gd name="connsiteY131" fmla="*/ 4988507 h 6828807"/>
              <a:gd name="connsiteX132" fmla="*/ 1210 w 2134220"/>
              <a:gd name="connsiteY132" fmla="*/ 4983448 h 6828807"/>
              <a:gd name="connsiteX133" fmla="*/ 1210 w 2134220"/>
              <a:gd name="connsiteY133" fmla="*/ 4633110 h 6828807"/>
              <a:gd name="connsiteX134" fmla="*/ 1884 w 2134220"/>
              <a:gd name="connsiteY134" fmla="*/ 4626517 h 6828807"/>
              <a:gd name="connsiteX135" fmla="*/ 1884 w 2134220"/>
              <a:gd name="connsiteY135" fmla="*/ 4626516 h 6828807"/>
              <a:gd name="connsiteX136" fmla="*/ 1884 w 2134220"/>
              <a:gd name="connsiteY136" fmla="*/ 4276225 h 6828807"/>
              <a:gd name="connsiteX137" fmla="*/ 1884 w 2134220"/>
              <a:gd name="connsiteY137" fmla="*/ 4276224 h 6828807"/>
              <a:gd name="connsiteX138" fmla="*/ 1884 w 2134220"/>
              <a:gd name="connsiteY138" fmla="*/ 4276224 h 6828807"/>
              <a:gd name="connsiteX139" fmla="*/ 2421 w 2134220"/>
              <a:gd name="connsiteY139" fmla="*/ 4268623 h 6828807"/>
              <a:gd name="connsiteX140" fmla="*/ 1210 w 2134220"/>
              <a:gd name="connsiteY140" fmla="*/ 3919134 h 6828807"/>
              <a:gd name="connsiteX141" fmla="*/ 1884 w 2134220"/>
              <a:gd name="connsiteY141" fmla="*/ 3914235 h 6828807"/>
              <a:gd name="connsiteX142" fmla="*/ 1884 w 2134220"/>
              <a:gd name="connsiteY142" fmla="*/ 3914234 h 6828807"/>
              <a:gd name="connsiteX143" fmla="*/ 1884 w 2134220"/>
              <a:gd name="connsiteY143" fmla="*/ 3563626 h 6828807"/>
              <a:gd name="connsiteX144" fmla="*/ 0 w 2134220"/>
              <a:gd name="connsiteY144" fmla="*/ 3557193 h 6828807"/>
              <a:gd name="connsiteX145" fmla="*/ 0 w 2134220"/>
              <a:gd name="connsiteY145" fmla="*/ 3206856 h 6828807"/>
              <a:gd name="connsiteX146" fmla="*/ 1884 w 2134220"/>
              <a:gd name="connsiteY146" fmla="*/ 3200372 h 6828807"/>
              <a:gd name="connsiteX147" fmla="*/ 1884 w 2134220"/>
              <a:gd name="connsiteY147" fmla="*/ 3200371 h 6828807"/>
              <a:gd name="connsiteX148" fmla="*/ 1884 w 2134220"/>
              <a:gd name="connsiteY148" fmla="*/ 2849763 h 6828807"/>
              <a:gd name="connsiteX149" fmla="*/ 0 w 2134220"/>
              <a:gd name="connsiteY149" fmla="*/ 2844915 h 6828807"/>
              <a:gd name="connsiteX150" fmla="*/ 0 w 2134220"/>
              <a:gd name="connsiteY150" fmla="*/ 2494294 h 6828807"/>
              <a:gd name="connsiteX151" fmla="*/ 1884 w 2134220"/>
              <a:gd name="connsiteY151" fmla="*/ 2488089 h 6828807"/>
              <a:gd name="connsiteX152" fmla="*/ 1884 w 2134220"/>
              <a:gd name="connsiteY152" fmla="*/ 2488088 h 6828807"/>
              <a:gd name="connsiteX153" fmla="*/ 1884 w 2134220"/>
              <a:gd name="connsiteY153" fmla="*/ 2137481 h 6828807"/>
              <a:gd name="connsiteX154" fmla="*/ 0 w 2134220"/>
              <a:gd name="connsiteY154" fmla="*/ 2132354 h 6828807"/>
              <a:gd name="connsiteX155" fmla="*/ 0 w 2134220"/>
              <a:gd name="connsiteY155" fmla="*/ 1781733 h 6828807"/>
              <a:gd name="connsiteX156" fmla="*/ 1065632 w 2134220"/>
              <a:gd name="connsiteY156" fmla="*/ 716286 h 6828807"/>
              <a:gd name="connsiteX157" fmla="*/ 1065632 w 2134220"/>
              <a:gd name="connsiteY157" fmla="*/ 1066907 h 6828807"/>
              <a:gd name="connsiteX158" fmla="*/ 1067460 w 2134220"/>
              <a:gd name="connsiteY158" fmla="*/ 1071743 h 6828807"/>
              <a:gd name="connsiteX159" fmla="*/ 1067460 w 2134220"/>
              <a:gd name="connsiteY159" fmla="*/ 1065420 h 682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2134220" h="6828807">
                <a:moveTo>
                  <a:pt x="2132937" y="6415916"/>
                </a:moveTo>
                <a:lnTo>
                  <a:pt x="2132937" y="6422556"/>
                </a:lnTo>
                <a:lnTo>
                  <a:pt x="2132937" y="6772848"/>
                </a:lnTo>
                <a:lnTo>
                  <a:pt x="2132937" y="6779171"/>
                </a:lnTo>
                <a:lnTo>
                  <a:pt x="2083380" y="6828806"/>
                </a:lnTo>
                <a:lnTo>
                  <a:pt x="1720191" y="6828806"/>
                </a:lnTo>
                <a:close/>
                <a:moveTo>
                  <a:pt x="2134220" y="5702369"/>
                </a:moveTo>
                <a:lnTo>
                  <a:pt x="2134220" y="5708692"/>
                </a:lnTo>
                <a:lnTo>
                  <a:pt x="2134220" y="6059301"/>
                </a:lnTo>
                <a:lnTo>
                  <a:pt x="2134220" y="6065624"/>
                </a:lnTo>
                <a:lnTo>
                  <a:pt x="1370923" y="6828806"/>
                </a:lnTo>
                <a:lnTo>
                  <a:pt x="1014054" y="6828806"/>
                </a:lnTo>
                <a:lnTo>
                  <a:pt x="1014053" y="6828807"/>
                </a:lnTo>
                <a:lnTo>
                  <a:pt x="1014054" y="6828806"/>
                </a:lnTo>
                <a:lnTo>
                  <a:pt x="1014053" y="6828806"/>
                </a:lnTo>
                <a:lnTo>
                  <a:pt x="1014066" y="6828793"/>
                </a:lnTo>
                <a:lnTo>
                  <a:pt x="1068645" y="6767792"/>
                </a:lnTo>
                <a:lnTo>
                  <a:pt x="1068645" y="6767790"/>
                </a:lnTo>
                <a:close/>
                <a:moveTo>
                  <a:pt x="1067460" y="4273701"/>
                </a:moveTo>
                <a:lnTo>
                  <a:pt x="1066842" y="4279942"/>
                </a:lnTo>
                <a:lnTo>
                  <a:pt x="1067460" y="4279942"/>
                </a:lnTo>
                <a:close/>
                <a:moveTo>
                  <a:pt x="1067460" y="2848504"/>
                </a:moveTo>
                <a:lnTo>
                  <a:pt x="1066842" y="2853688"/>
                </a:lnTo>
                <a:lnTo>
                  <a:pt x="1067460" y="2853688"/>
                </a:lnTo>
                <a:close/>
                <a:moveTo>
                  <a:pt x="2132937" y="0"/>
                </a:moveTo>
                <a:lnTo>
                  <a:pt x="2132937" y="6323"/>
                </a:lnTo>
                <a:lnTo>
                  <a:pt x="2132937" y="356932"/>
                </a:lnTo>
                <a:lnTo>
                  <a:pt x="2132937" y="363255"/>
                </a:lnTo>
                <a:lnTo>
                  <a:pt x="1067460" y="1428675"/>
                </a:lnTo>
                <a:lnTo>
                  <a:pt x="1067460" y="1422355"/>
                </a:lnTo>
                <a:lnTo>
                  <a:pt x="1065431" y="1428848"/>
                </a:lnTo>
                <a:lnTo>
                  <a:pt x="1065431" y="1779186"/>
                </a:lnTo>
                <a:lnTo>
                  <a:pt x="1067460" y="1784342"/>
                </a:lnTo>
                <a:lnTo>
                  <a:pt x="1067460" y="1778019"/>
                </a:lnTo>
                <a:lnTo>
                  <a:pt x="2132937" y="712599"/>
                </a:lnTo>
                <a:lnTo>
                  <a:pt x="2132937" y="718922"/>
                </a:lnTo>
                <a:lnTo>
                  <a:pt x="2132937" y="1069214"/>
                </a:lnTo>
                <a:lnTo>
                  <a:pt x="2132937" y="1075537"/>
                </a:lnTo>
                <a:lnTo>
                  <a:pt x="1067460" y="2141273"/>
                </a:lnTo>
                <a:lnTo>
                  <a:pt x="1067460" y="2134953"/>
                </a:lnTo>
                <a:lnTo>
                  <a:pt x="1065431" y="2141126"/>
                </a:lnTo>
                <a:lnTo>
                  <a:pt x="1065431" y="2491747"/>
                </a:lnTo>
                <a:lnTo>
                  <a:pt x="1067460" y="2498205"/>
                </a:lnTo>
                <a:lnTo>
                  <a:pt x="1067460" y="2491882"/>
                </a:lnTo>
                <a:lnTo>
                  <a:pt x="2132937" y="1426146"/>
                </a:lnTo>
                <a:lnTo>
                  <a:pt x="2132937" y="1432469"/>
                </a:lnTo>
                <a:lnTo>
                  <a:pt x="2132937" y="1783077"/>
                </a:lnTo>
                <a:lnTo>
                  <a:pt x="2132937" y="1789400"/>
                </a:lnTo>
                <a:lnTo>
                  <a:pt x="1068052" y="2854228"/>
                </a:lnTo>
                <a:lnTo>
                  <a:pt x="1068052" y="2854229"/>
                </a:lnTo>
                <a:lnTo>
                  <a:pt x="1068052" y="2854228"/>
                </a:lnTo>
                <a:lnTo>
                  <a:pt x="1067460" y="2854820"/>
                </a:lnTo>
                <a:lnTo>
                  <a:pt x="1067460" y="2854821"/>
                </a:lnTo>
                <a:lnTo>
                  <a:pt x="1068052" y="2854229"/>
                </a:lnTo>
                <a:lnTo>
                  <a:pt x="1068052" y="3202894"/>
                </a:lnTo>
                <a:lnTo>
                  <a:pt x="1067995" y="3203629"/>
                </a:lnTo>
                <a:lnTo>
                  <a:pt x="2132937" y="2138744"/>
                </a:lnTo>
                <a:lnTo>
                  <a:pt x="2132937" y="2145067"/>
                </a:lnTo>
                <a:lnTo>
                  <a:pt x="2132937" y="2495676"/>
                </a:lnTo>
                <a:lnTo>
                  <a:pt x="2132937" y="2501999"/>
                </a:lnTo>
                <a:lnTo>
                  <a:pt x="1067460" y="3567419"/>
                </a:lnTo>
                <a:lnTo>
                  <a:pt x="1067460" y="3561102"/>
                </a:lnTo>
                <a:lnTo>
                  <a:pt x="1066842" y="3567381"/>
                </a:lnTo>
                <a:lnTo>
                  <a:pt x="1066842" y="3918002"/>
                </a:lnTo>
                <a:lnTo>
                  <a:pt x="1067460" y="3923083"/>
                </a:lnTo>
                <a:lnTo>
                  <a:pt x="1067460" y="3916763"/>
                </a:lnTo>
                <a:lnTo>
                  <a:pt x="2132937" y="2851027"/>
                </a:lnTo>
                <a:lnTo>
                  <a:pt x="2132937" y="2857350"/>
                </a:lnTo>
                <a:lnTo>
                  <a:pt x="2132937" y="3207958"/>
                </a:lnTo>
                <a:lnTo>
                  <a:pt x="2132937" y="3214281"/>
                </a:lnTo>
                <a:lnTo>
                  <a:pt x="1067536" y="4279941"/>
                </a:lnTo>
                <a:lnTo>
                  <a:pt x="1067536" y="4279942"/>
                </a:lnTo>
                <a:lnTo>
                  <a:pt x="1067535" y="4279942"/>
                </a:lnTo>
                <a:lnTo>
                  <a:pt x="1067460" y="4280017"/>
                </a:lnTo>
                <a:lnTo>
                  <a:pt x="1067460" y="4280019"/>
                </a:lnTo>
                <a:cubicBezTo>
                  <a:pt x="1067485" y="4279993"/>
                  <a:pt x="1067511" y="4279968"/>
                  <a:pt x="1067536" y="4279942"/>
                </a:cubicBezTo>
                <a:lnTo>
                  <a:pt x="1068052" y="4279942"/>
                </a:lnTo>
                <a:lnTo>
                  <a:pt x="1068052" y="4629149"/>
                </a:lnTo>
                <a:lnTo>
                  <a:pt x="1068003" y="4629767"/>
                </a:lnTo>
                <a:lnTo>
                  <a:pt x="2132937" y="3564890"/>
                </a:lnTo>
                <a:lnTo>
                  <a:pt x="2132937" y="3571213"/>
                </a:lnTo>
                <a:lnTo>
                  <a:pt x="2132937" y="3921821"/>
                </a:lnTo>
                <a:lnTo>
                  <a:pt x="2132937" y="3928144"/>
                </a:lnTo>
                <a:lnTo>
                  <a:pt x="1067460" y="4993565"/>
                </a:lnTo>
                <a:lnTo>
                  <a:pt x="1067460" y="4987248"/>
                </a:lnTo>
                <a:lnTo>
                  <a:pt x="1066842" y="4992504"/>
                </a:lnTo>
                <a:lnTo>
                  <a:pt x="1066842" y="5342842"/>
                </a:lnTo>
                <a:lnTo>
                  <a:pt x="1067460" y="5349228"/>
                </a:lnTo>
                <a:lnTo>
                  <a:pt x="1067460" y="5342909"/>
                </a:lnTo>
                <a:lnTo>
                  <a:pt x="2132937" y="4277488"/>
                </a:lnTo>
                <a:lnTo>
                  <a:pt x="2132937" y="4283811"/>
                </a:lnTo>
                <a:lnTo>
                  <a:pt x="2132937" y="4634104"/>
                </a:lnTo>
                <a:lnTo>
                  <a:pt x="2132937" y="4640743"/>
                </a:lnTo>
                <a:lnTo>
                  <a:pt x="1067460" y="5706163"/>
                </a:lnTo>
                <a:lnTo>
                  <a:pt x="1067460" y="5699846"/>
                </a:lnTo>
                <a:lnTo>
                  <a:pt x="1066842" y="5706197"/>
                </a:lnTo>
                <a:lnTo>
                  <a:pt x="1068052" y="5706197"/>
                </a:lnTo>
                <a:lnTo>
                  <a:pt x="1068052" y="6055404"/>
                </a:lnTo>
                <a:lnTo>
                  <a:pt x="1067460" y="6061830"/>
                </a:lnTo>
                <a:lnTo>
                  <a:pt x="1068645" y="6061830"/>
                </a:lnTo>
                <a:lnTo>
                  <a:pt x="1068645" y="6054243"/>
                </a:lnTo>
                <a:lnTo>
                  <a:pt x="2134220" y="4988506"/>
                </a:lnTo>
                <a:lnTo>
                  <a:pt x="2134220" y="4994829"/>
                </a:lnTo>
                <a:lnTo>
                  <a:pt x="2134220" y="5345438"/>
                </a:lnTo>
                <a:lnTo>
                  <a:pt x="2134220" y="5351761"/>
                </a:lnTo>
                <a:lnTo>
                  <a:pt x="1068645" y="6417181"/>
                </a:lnTo>
                <a:lnTo>
                  <a:pt x="1068645" y="6410861"/>
                </a:lnTo>
                <a:lnTo>
                  <a:pt x="1066842" y="6418476"/>
                </a:lnTo>
                <a:lnTo>
                  <a:pt x="1066842" y="6769097"/>
                </a:lnTo>
                <a:lnTo>
                  <a:pt x="1007147" y="6828807"/>
                </a:lnTo>
                <a:lnTo>
                  <a:pt x="656642" y="6828807"/>
                </a:lnTo>
                <a:lnTo>
                  <a:pt x="652148" y="6827543"/>
                </a:lnTo>
                <a:lnTo>
                  <a:pt x="301596" y="6827543"/>
                </a:lnTo>
                <a:lnTo>
                  <a:pt x="294642" y="6828807"/>
                </a:lnTo>
                <a:lnTo>
                  <a:pt x="1210" y="6771644"/>
                </a:lnTo>
                <a:lnTo>
                  <a:pt x="78019" y="6694849"/>
                </a:lnTo>
                <a:lnTo>
                  <a:pt x="75383" y="6691773"/>
                </a:lnTo>
                <a:lnTo>
                  <a:pt x="1884" y="6765261"/>
                </a:lnTo>
                <a:lnTo>
                  <a:pt x="1884" y="6765260"/>
                </a:lnTo>
                <a:lnTo>
                  <a:pt x="1884" y="6414653"/>
                </a:lnTo>
                <a:cubicBezTo>
                  <a:pt x="1659" y="6412531"/>
                  <a:pt x="1435" y="6410410"/>
                  <a:pt x="1210" y="6408288"/>
                </a:cubicBezTo>
                <a:lnTo>
                  <a:pt x="1210" y="6057950"/>
                </a:lnTo>
                <a:cubicBezTo>
                  <a:pt x="1435" y="6056293"/>
                  <a:pt x="1659" y="6054636"/>
                  <a:pt x="1884" y="6052979"/>
                </a:cubicBezTo>
                <a:lnTo>
                  <a:pt x="1884" y="6052978"/>
                </a:lnTo>
                <a:lnTo>
                  <a:pt x="1884" y="5702370"/>
                </a:lnTo>
                <a:lnTo>
                  <a:pt x="1884" y="5702369"/>
                </a:lnTo>
                <a:lnTo>
                  <a:pt x="1884" y="5702369"/>
                </a:lnTo>
                <a:lnTo>
                  <a:pt x="2421" y="5694595"/>
                </a:lnTo>
                <a:cubicBezTo>
                  <a:pt x="2017" y="5578193"/>
                  <a:pt x="1614" y="5461791"/>
                  <a:pt x="1210" y="5345389"/>
                </a:cubicBezTo>
                <a:cubicBezTo>
                  <a:pt x="1435" y="5343298"/>
                  <a:pt x="1659" y="5341207"/>
                  <a:pt x="1884" y="5339116"/>
                </a:cubicBezTo>
                <a:lnTo>
                  <a:pt x="1884" y="5339115"/>
                </a:lnTo>
                <a:lnTo>
                  <a:pt x="1884" y="4988507"/>
                </a:lnTo>
                <a:cubicBezTo>
                  <a:pt x="1659" y="4986821"/>
                  <a:pt x="1435" y="4985134"/>
                  <a:pt x="1210" y="4983448"/>
                </a:cubicBezTo>
                <a:lnTo>
                  <a:pt x="1210" y="4633110"/>
                </a:lnTo>
                <a:cubicBezTo>
                  <a:pt x="1435" y="4630912"/>
                  <a:pt x="1659" y="4628715"/>
                  <a:pt x="1884" y="4626517"/>
                </a:cubicBezTo>
                <a:lnTo>
                  <a:pt x="1884" y="4626516"/>
                </a:lnTo>
                <a:lnTo>
                  <a:pt x="1884" y="4276225"/>
                </a:lnTo>
                <a:lnTo>
                  <a:pt x="1884" y="4276224"/>
                </a:lnTo>
                <a:lnTo>
                  <a:pt x="1884" y="4276224"/>
                </a:lnTo>
                <a:lnTo>
                  <a:pt x="2421" y="4268623"/>
                </a:lnTo>
                <a:cubicBezTo>
                  <a:pt x="2017" y="4152127"/>
                  <a:pt x="1614" y="4035630"/>
                  <a:pt x="1210" y="3919134"/>
                </a:cubicBezTo>
                <a:cubicBezTo>
                  <a:pt x="1435" y="3917501"/>
                  <a:pt x="1659" y="3915868"/>
                  <a:pt x="1884" y="3914235"/>
                </a:cubicBezTo>
                <a:lnTo>
                  <a:pt x="1884" y="3914234"/>
                </a:lnTo>
                <a:lnTo>
                  <a:pt x="1884" y="3563626"/>
                </a:lnTo>
                <a:lnTo>
                  <a:pt x="0" y="3557193"/>
                </a:lnTo>
                <a:lnTo>
                  <a:pt x="0" y="3206856"/>
                </a:lnTo>
                <a:lnTo>
                  <a:pt x="1884" y="3200372"/>
                </a:lnTo>
                <a:lnTo>
                  <a:pt x="1884" y="3200371"/>
                </a:lnTo>
                <a:lnTo>
                  <a:pt x="1884" y="2849763"/>
                </a:lnTo>
                <a:lnTo>
                  <a:pt x="0" y="2844915"/>
                </a:lnTo>
                <a:lnTo>
                  <a:pt x="0" y="2494294"/>
                </a:lnTo>
                <a:lnTo>
                  <a:pt x="1884" y="2488089"/>
                </a:lnTo>
                <a:lnTo>
                  <a:pt x="1884" y="2488088"/>
                </a:lnTo>
                <a:lnTo>
                  <a:pt x="1884" y="2137481"/>
                </a:lnTo>
                <a:lnTo>
                  <a:pt x="0" y="2132354"/>
                </a:lnTo>
                <a:lnTo>
                  <a:pt x="0" y="1781733"/>
                </a:lnTo>
                <a:lnTo>
                  <a:pt x="1065632" y="716286"/>
                </a:lnTo>
                <a:lnTo>
                  <a:pt x="1065632" y="1066907"/>
                </a:lnTo>
                <a:lnTo>
                  <a:pt x="1067460" y="1071743"/>
                </a:lnTo>
                <a:lnTo>
                  <a:pt x="1067460" y="1065420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2FB904C-365D-44F2-8498-22D7199B7E34}"/>
              </a:ext>
            </a:extLst>
          </p:cNvPr>
          <p:cNvSpPr/>
          <p:nvPr/>
        </p:nvSpPr>
        <p:spPr>
          <a:xfrm>
            <a:off x="0" y="745478"/>
            <a:ext cx="1068052" cy="6112521"/>
          </a:xfrm>
          <a:custGeom>
            <a:avLst/>
            <a:gdLst>
              <a:gd name="connsiteX0" fmla="*/ 1066842 w 1068052"/>
              <a:gd name="connsiteY0" fmla="*/ 5702190 h 6112521"/>
              <a:gd name="connsiteX1" fmla="*/ 1066842 w 1068052"/>
              <a:gd name="connsiteY1" fmla="*/ 6052811 h 6112521"/>
              <a:gd name="connsiteX2" fmla="*/ 1007147 w 1068052"/>
              <a:gd name="connsiteY2" fmla="*/ 6112521 h 6112521"/>
              <a:gd name="connsiteX3" fmla="*/ 656642 w 1068052"/>
              <a:gd name="connsiteY3" fmla="*/ 6112521 h 6112521"/>
              <a:gd name="connsiteX4" fmla="*/ 1066842 w 1068052"/>
              <a:gd name="connsiteY4" fmla="*/ 4989911 h 6112521"/>
              <a:gd name="connsiteX5" fmla="*/ 1068052 w 1068052"/>
              <a:gd name="connsiteY5" fmla="*/ 4989911 h 6112521"/>
              <a:gd name="connsiteX6" fmla="*/ 1068052 w 1068052"/>
              <a:gd name="connsiteY6" fmla="*/ 5339118 h 6112521"/>
              <a:gd name="connsiteX7" fmla="*/ 294642 w 1068052"/>
              <a:gd name="connsiteY7" fmla="*/ 6112521 h 6112521"/>
              <a:gd name="connsiteX8" fmla="*/ 0 w 1068052"/>
              <a:gd name="connsiteY8" fmla="*/ 6112521 h 6112521"/>
              <a:gd name="connsiteX9" fmla="*/ 0 w 1068052"/>
              <a:gd name="connsiteY9" fmla="*/ 6056570 h 6112521"/>
              <a:gd name="connsiteX10" fmla="*/ 1210 w 1068052"/>
              <a:gd name="connsiteY10" fmla="*/ 6055358 h 6112521"/>
              <a:gd name="connsiteX11" fmla="*/ 1066842 w 1068052"/>
              <a:gd name="connsiteY11" fmla="*/ 4276218 h 6112521"/>
              <a:gd name="connsiteX12" fmla="*/ 1066842 w 1068052"/>
              <a:gd name="connsiteY12" fmla="*/ 4626556 h 6112521"/>
              <a:gd name="connsiteX13" fmla="*/ 1210 w 1068052"/>
              <a:gd name="connsiteY13" fmla="*/ 5692002 h 6112521"/>
              <a:gd name="connsiteX14" fmla="*/ 0 w 1068052"/>
              <a:gd name="connsiteY14" fmla="*/ 5693213 h 6112521"/>
              <a:gd name="connsiteX15" fmla="*/ 0 w 1068052"/>
              <a:gd name="connsiteY15" fmla="*/ 5342874 h 6112521"/>
              <a:gd name="connsiteX16" fmla="*/ 1210 w 1068052"/>
              <a:gd name="connsiteY16" fmla="*/ 5341664 h 6112521"/>
              <a:gd name="connsiteX17" fmla="*/ 1066842 w 1068052"/>
              <a:gd name="connsiteY17" fmla="*/ 3563656 h 6112521"/>
              <a:gd name="connsiteX18" fmla="*/ 1068052 w 1068052"/>
              <a:gd name="connsiteY18" fmla="*/ 3563656 h 6112521"/>
              <a:gd name="connsiteX19" fmla="*/ 1068052 w 1068052"/>
              <a:gd name="connsiteY19" fmla="*/ 3912863 h 6112521"/>
              <a:gd name="connsiteX20" fmla="*/ 2421 w 1068052"/>
              <a:gd name="connsiteY20" fmla="*/ 4978309 h 6112521"/>
              <a:gd name="connsiteX21" fmla="*/ 0 w 1068052"/>
              <a:gd name="connsiteY21" fmla="*/ 4980730 h 6112521"/>
              <a:gd name="connsiteX22" fmla="*/ 0 w 1068052"/>
              <a:gd name="connsiteY22" fmla="*/ 4630313 h 6112521"/>
              <a:gd name="connsiteX23" fmla="*/ 1210 w 1068052"/>
              <a:gd name="connsiteY23" fmla="*/ 4629103 h 6112521"/>
              <a:gd name="connsiteX24" fmla="*/ 1066842 w 1068052"/>
              <a:gd name="connsiteY24" fmla="*/ 2851095 h 6112521"/>
              <a:gd name="connsiteX25" fmla="*/ 1066842 w 1068052"/>
              <a:gd name="connsiteY25" fmla="*/ 3201716 h 6112521"/>
              <a:gd name="connsiteX26" fmla="*/ 1210 w 1068052"/>
              <a:gd name="connsiteY26" fmla="*/ 4267162 h 6112521"/>
              <a:gd name="connsiteX27" fmla="*/ 0 w 1068052"/>
              <a:gd name="connsiteY27" fmla="*/ 4268373 h 6112521"/>
              <a:gd name="connsiteX28" fmla="*/ 0 w 1068052"/>
              <a:gd name="connsiteY28" fmla="*/ 3918034 h 6112521"/>
              <a:gd name="connsiteX29" fmla="*/ 1210 w 1068052"/>
              <a:gd name="connsiteY29" fmla="*/ 3916824 h 6112521"/>
              <a:gd name="connsiteX30" fmla="*/ 1066842 w 1068052"/>
              <a:gd name="connsiteY30" fmla="*/ 2137402 h 6112521"/>
              <a:gd name="connsiteX31" fmla="*/ 1068052 w 1068052"/>
              <a:gd name="connsiteY31" fmla="*/ 2137402 h 6112521"/>
              <a:gd name="connsiteX32" fmla="*/ 1068052 w 1068052"/>
              <a:gd name="connsiteY32" fmla="*/ 2486608 h 6112521"/>
              <a:gd name="connsiteX33" fmla="*/ 2421 w 1068052"/>
              <a:gd name="connsiteY33" fmla="*/ 3552337 h 6112521"/>
              <a:gd name="connsiteX34" fmla="*/ 0 w 1068052"/>
              <a:gd name="connsiteY34" fmla="*/ 3554758 h 6112521"/>
              <a:gd name="connsiteX35" fmla="*/ 0 w 1068052"/>
              <a:gd name="connsiteY35" fmla="*/ 3204058 h 6112521"/>
              <a:gd name="connsiteX36" fmla="*/ 1210 w 1068052"/>
              <a:gd name="connsiteY36" fmla="*/ 3202848 h 6112521"/>
              <a:gd name="connsiteX37" fmla="*/ 1065431 w 1068052"/>
              <a:gd name="connsiteY37" fmla="*/ 1424840 h 6112521"/>
              <a:gd name="connsiteX38" fmla="*/ 1065431 w 1068052"/>
              <a:gd name="connsiteY38" fmla="*/ 1775461 h 6112521"/>
              <a:gd name="connsiteX39" fmla="*/ 0 w 1068052"/>
              <a:gd name="connsiteY39" fmla="*/ 2840908 h 6112521"/>
              <a:gd name="connsiteX40" fmla="*/ 0 w 1068052"/>
              <a:gd name="connsiteY40" fmla="*/ 2840908 h 6112521"/>
              <a:gd name="connsiteX41" fmla="*/ 0 w 1068052"/>
              <a:gd name="connsiteY41" fmla="*/ 2490570 h 6112521"/>
              <a:gd name="connsiteX42" fmla="*/ 0 w 1068052"/>
              <a:gd name="connsiteY42" fmla="*/ 2490569 h 6112521"/>
              <a:gd name="connsiteX43" fmla="*/ 1065431 w 1068052"/>
              <a:gd name="connsiteY43" fmla="*/ 712562 h 6112521"/>
              <a:gd name="connsiteX44" fmla="*/ 1065431 w 1068052"/>
              <a:gd name="connsiteY44" fmla="*/ 1062900 h 6112521"/>
              <a:gd name="connsiteX45" fmla="*/ 0 w 1068052"/>
              <a:gd name="connsiteY45" fmla="*/ 2128629 h 6112521"/>
              <a:gd name="connsiteX46" fmla="*/ 0 w 1068052"/>
              <a:gd name="connsiteY46" fmla="*/ 2128629 h 6112521"/>
              <a:gd name="connsiteX47" fmla="*/ 0 w 1068052"/>
              <a:gd name="connsiteY47" fmla="*/ 1778008 h 6112521"/>
              <a:gd name="connsiteX48" fmla="*/ 0 w 1068052"/>
              <a:gd name="connsiteY48" fmla="*/ 1778008 h 6112521"/>
              <a:gd name="connsiteX49" fmla="*/ 1065632 w 1068052"/>
              <a:gd name="connsiteY49" fmla="*/ 0 h 6112521"/>
              <a:gd name="connsiteX50" fmla="*/ 1065632 w 1068052"/>
              <a:gd name="connsiteY50" fmla="*/ 350621 h 6112521"/>
              <a:gd name="connsiteX51" fmla="*/ 0 w 1068052"/>
              <a:gd name="connsiteY51" fmla="*/ 1416068 h 6112521"/>
              <a:gd name="connsiteX52" fmla="*/ 0 w 1068052"/>
              <a:gd name="connsiteY52" fmla="*/ 1416068 h 6112521"/>
              <a:gd name="connsiteX53" fmla="*/ 0 w 1068052"/>
              <a:gd name="connsiteY53" fmla="*/ 1065447 h 6112521"/>
              <a:gd name="connsiteX54" fmla="*/ 0 w 1068052"/>
              <a:gd name="connsiteY54" fmla="*/ 1065447 h 6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68052" h="6112521">
                <a:moveTo>
                  <a:pt x="1066842" y="5702190"/>
                </a:moveTo>
                <a:lnTo>
                  <a:pt x="1066842" y="6052811"/>
                </a:lnTo>
                <a:lnTo>
                  <a:pt x="1007147" y="6112521"/>
                </a:lnTo>
                <a:lnTo>
                  <a:pt x="656642" y="6112521"/>
                </a:lnTo>
                <a:close/>
                <a:moveTo>
                  <a:pt x="1066842" y="4989911"/>
                </a:moveTo>
                <a:lnTo>
                  <a:pt x="1068052" y="4989911"/>
                </a:lnTo>
                <a:lnTo>
                  <a:pt x="1068052" y="5339118"/>
                </a:lnTo>
                <a:lnTo>
                  <a:pt x="294642" y="6112521"/>
                </a:lnTo>
                <a:lnTo>
                  <a:pt x="0" y="6112521"/>
                </a:lnTo>
                <a:lnTo>
                  <a:pt x="0" y="6056570"/>
                </a:lnTo>
                <a:lnTo>
                  <a:pt x="1210" y="6055358"/>
                </a:lnTo>
                <a:close/>
                <a:moveTo>
                  <a:pt x="1066842" y="4276218"/>
                </a:moveTo>
                <a:lnTo>
                  <a:pt x="1066842" y="4626556"/>
                </a:lnTo>
                <a:lnTo>
                  <a:pt x="1210" y="5692002"/>
                </a:lnTo>
                <a:lnTo>
                  <a:pt x="0" y="5693213"/>
                </a:lnTo>
                <a:lnTo>
                  <a:pt x="0" y="5342874"/>
                </a:lnTo>
                <a:lnTo>
                  <a:pt x="1210" y="5341664"/>
                </a:lnTo>
                <a:close/>
                <a:moveTo>
                  <a:pt x="1066842" y="3563656"/>
                </a:moveTo>
                <a:lnTo>
                  <a:pt x="1068052" y="3563656"/>
                </a:lnTo>
                <a:lnTo>
                  <a:pt x="1068052" y="3912863"/>
                </a:lnTo>
                <a:lnTo>
                  <a:pt x="2421" y="4978309"/>
                </a:lnTo>
                <a:lnTo>
                  <a:pt x="0" y="4980730"/>
                </a:lnTo>
                <a:lnTo>
                  <a:pt x="0" y="4630313"/>
                </a:lnTo>
                <a:lnTo>
                  <a:pt x="1210" y="4629103"/>
                </a:lnTo>
                <a:close/>
                <a:moveTo>
                  <a:pt x="1066842" y="2851095"/>
                </a:moveTo>
                <a:lnTo>
                  <a:pt x="1066842" y="3201716"/>
                </a:lnTo>
                <a:lnTo>
                  <a:pt x="1210" y="4267162"/>
                </a:lnTo>
                <a:lnTo>
                  <a:pt x="0" y="4268373"/>
                </a:lnTo>
                <a:lnTo>
                  <a:pt x="0" y="3918034"/>
                </a:lnTo>
                <a:lnTo>
                  <a:pt x="1210" y="3916824"/>
                </a:lnTo>
                <a:close/>
                <a:moveTo>
                  <a:pt x="1066842" y="2137402"/>
                </a:moveTo>
                <a:lnTo>
                  <a:pt x="1068052" y="2137402"/>
                </a:lnTo>
                <a:lnTo>
                  <a:pt x="1068052" y="2486608"/>
                </a:lnTo>
                <a:lnTo>
                  <a:pt x="2421" y="3552337"/>
                </a:lnTo>
                <a:lnTo>
                  <a:pt x="0" y="3554758"/>
                </a:lnTo>
                <a:lnTo>
                  <a:pt x="0" y="3204058"/>
                </a:lnTo>
                <a:lnTo>
                  <a:pt x="1210" y="3202848"/>
                </a:lnTo>
                <a:close/>
                <a:moveTo>
                  <a:pt x="1065431" y="1424840"/>
                </a:moveTo>
                <a:lnTo>
                  <a:pt x="1065431" y="1775461"/>
                </a:lnTo>
                <a:lnTo>
                  <a:pt x="0" y="2840908"/>
                </a:lnTo>
                <a:lnTo>
                  <a:pt x="0" y="2840908"/>
                </a:lnTo>
                <a:lnTo>
                  <a:pt x="0" y="2490570"/>
                </a:lnTo>
                <a:lnTo>
                  <a:pt x="0" y="2490569"/>
                </a:lnTo>
                <a:close/>
                <a:moveTo>
                  <a:pt x="1065431" y="712562"/>
                </a:moveTo>
                <a:lnTo>
                  <a:pt x="1065431" y="1062900"/>
                </a:lnTo>
                <a:lnTo>
                  <a:pt x="0" y="2128629"/>
                </a:lnTo>
                <a:lnTo>
                  <a:pt x="0" y="2128629"/>
                </a:lnTo>
                <a:lnTo>
                  <a:pt x="0" y="1778008"/>
                </a:lnTo>
                <a:lnTo>
                  <a:pt x="0" y="1778008"/>
                </a:lnTo>
                <a:close/>
                <a:moveTo>
                  <a:pt x="1065632" y="0"/>
                </a:moveTo>
                <a:lnTo>
                  <a:pt x="1065632" y="350621"/>
                </a:lnTo>
                <a:lnTo>
                  <a:pt x="0" y="1416068"/>
                </a:lnTo>
                <a:lnTo>
                  <a:pt x="0" y="1416068"/>
                </a:lnTo>
                <a:lnTo>
                  <a:pt x="0" y="1065447"/>
                </a:lnTo>
                <a:lnTo>
                  <a:pt x="0" y="10654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51F525-2654-5788-C307-96D306FC8787}"/>
              </a:ext>
            </a:extLst>
          </p:cNvPr>
          <p:cNvGrpSpPr/>
          <p:nvPr userDrawn="1"/>
        </p:nvGrpSpPr>
        <p:grpSpPr>
          <a:xfrm>
            <a:off x="6674300" y="-32658"/>
            <a:ext cx="2486031" cy="3865880"/>
            <a:chOff x="26934885" y="2924628"/>
            <a:chExt cx="3314708" cy="3865880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1AF8F6C3-8943-8169-3FD4-9CD66F73D8CF}"/>
                </a:ext>
              </a:extLst>
            </p:cNvPr>
            <p:cNvSpPr/>
            <p:nvPr/>
          </p:nvSpPr>
          <p:spPr>
            <a:xfrm>
              <a:off x="26936700" y="2959099"/>
              <a:ext cx="3291841" cy="248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033" y="9525"/>
                  </a:lnTo>
                  <a:lnTo>
                    <a:pt x="13358" y="758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85A72B62-11C9-414D-C664-C64EFE849B8E}"/>
                </a:ext>
              </a:extLst>
            </p:cNvPr>
            <p:cNvSpPr/>
            <p:nvPr/>
          </p:nvSpPr>
          <p:spPr>
            <a:xfrm>
              <a:off x="26934885" y="2924628"/>
              <a:ext cx="3314708" cy="386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30" y="11304"/>
                  </a:moveTo>
                  <a:lnTo>
                    <a:pt x="21600" y="14064"/>
                  </a:lnTo>
                  <a:lnTo>
                    <a:pt x="13498" y="5145"/>
                  </a:lnTo>
                  <a:cubicBezTo>
                    <a:pt x="13531" y="5102"/>
                    <a:pt x="13548" y="5045"/>
                    <a:pt x="13556" y="4988"/>
                  </a:cubicBezTo>
                  <a:lnTo>
                    <a:pt x="21484" y="4329"/>
                  </a:lnTo>
                  <a:lnTo>
                    <a:pt x="21476" y="4258"/>
                  </a:lnTo>
                  <a:lnTo>
                    <a:pt x="13548" y="4917"/>
                  </a:lnTo>
                  <a:cubicBezTo>
                    <a:pt x="13531" y="4839"/>
                    <a:pt x="13481" y="4768"/>
                    <a:pt x="13415" y="4726"/>
                  </a:cubicBezTo>
                  <a:lnTo>
                    <a:pt x="14905" y="43"/>
                  </a:lnTo>
                  <a:lnTo>
                    <a:pt x="14822" y="21"/>
                  </a:lnTo>
                  <a:lnTo>
                    <a:pt x="13332" y="4683"/>
                  </a:lnTo>
                  <a:cubicBezTo>
                    <a:pt x="13283" y="4662"/>
                    <a:pt x="13225" y="4648"/>
                    <a:pt x="13159" y="4648"/>
                  </a:cubicBezTo>
                  <a:cubicBezTo>
                    <a:pt x="13059" y="4648"/>
                    <a:pt x="12968" y="4683"/>
                    <a:pt x="12902" y="4733"/>
                  </a:cubicBezTo>
                  <a:lnTo>
                    <a:pt x="3964" y="0"/>
                  </a:lnTo>
                  <a:lnTo>
                    <a:pt x="3923" y="64"/>
                  </a:lnTo>
                  <a:lnTo>
                    <a:pt x="12852" y="4790"/>
                  </a:lnTo>
                  <a:cubicBezTo>
                    <a:pt x="12811" y="4847"/>
                    <a:pt x="12786" y="4910"/>
                    <a:pt x="12786" y="4981"/>
                  </a:cubicBezTo>
                  <a:cubicBezTo>
                    <a:pt x="12786" y="4996"/>
                    <a:pt x="12786" y="5017"/>
                    <a:pt x="12794" y="5031"/>
                  </a:cubicBezTo>
                  <a:lnTo>
                    <a:pt x="6290" y="6145"/>
                  </a:lnTo>
                  <a:cubicBezTo>
                    <a:pt x="6223" y="6046"/>
                    <a:pt x="6099" y="5982"/>
                    <a:pt x="5959" y="5982"/>
                  </a:cubicBezTo>
                  <a:cubicBezTo>
                    <a:pt x="5917" y="5982"/>
                    <a:pt x="5884" y="5989"/>
                    <a:pt x="5843" y="5996"/>
                  </a:cubicBezTo>
                  <a:lnTo>
                    <a:pt x="66" y="85"/>
                  </a:lnTo>
                  <a:lnTo>
                    <a:pt x="0" y="128"/>
                  </a:lnTo>
                  <a:lnTo>
                    <a:pt x="5760" y="6024"/>
                  </a:lnTo>
                  <a:cubicBezTo>
                    <a:pt x="5644" y="6081"/>
                    <a:pt x="5570" y="6188"/>
                    <a:pt x="5570" y="6308"/>
                  </a:cubicBezTo>
                  <a:cubicBezTo>
                    <a:pt x="5570" y="6493"/>
                    <a:pt x="5743" y="6635"/>
                    <a:pt x="5950" y="6635"/>
                  </a:cubicBezTo>
                  <a:cubicBezTo>
                    <a:pt x="6157" y="6635"/>
                    <a:pt x="6331" y="6486"/>
                    <a:pt x="6331" y="6308"/>
                  </a:cubicBezTo>
                  <a:cubicBezTo>
                    <a:pt x="6331" y="6273"/>
                    <a:pt x="6323" y="6244"/>
                    <a:pt x="6314" y="6209"/>
                  </a:cubicBezTo>
                  <a:lnTo>
                    <a:pt x="12811" y="5095"/>
                  </a:lnTo>
                  <a:cubicBezTo>
                    <a:pt x="12869" y="5216"/>
                    <a:pt x="13001" y="5308"/>
                    <a:pt x="13167" y="5308"/>
                  </a:cubicBezTo>
                  <a:cubicBezTo>
                    <a:pt x="13175" y="5308"/>
                    <a:pt x="13175" y="5308"/>
                    <a:pt x="13183" y="5308"/>
                  </a:cubicBezTo>
                  <a:lnTo>
                    <a:pt x="12099" y="10835"/>
                  </a:lnTo>
                  <a:cubicBezTo>
                    <a:pt x="12091" y="10835"/>
                    <a:pt x="12083" y="10835"/>
                    <a:pt x="12074" y="10835"/>
                  </a:cubicBezTo>
                  <a:cubicBezTo>
                    <a:pt x="11859" y="10835"/>
                    <a:pt x="11694" y="10984"/>
                    <a:pt x="11694" y="11162"/>
                  </a:cubicBezTo>
                  <a:cubicBezTo>
                    <a:pt x="11694" y="11339"/>
                    <a:pt x="11868" y="11488"/>
                    <a:pt x="12074" y="11488"/>
                  </a:cubicBezTo>
                  <a:cubicBezTo>
                    <a:pt x="12149" y="11488"/>
                    <a:pt x="12215" y="11467"/>
                    <a:pt x="12273" y="11439"/>
                  </a:cubicBezTo>
                  <a:lnTo>
                    <a:pt x="21443" y="21600"/>
                  </a:lnTo>
                  <a:lnTo>
                    <a:pt x="21509" y="21557"/>
                  </a:lnTo>
                  <a:lnTo>
                    <a:pt x="12348" y="11396"/>
                  </a:lnTo>
                  <a:cubicBezTo>
                    <a:pt x="12389" y="11375"/>
                    <a:pt x="12414" y="11339"/>
                    <a:pt x="12430" y="11304"/>
                  </a:cubicBezTo>
                  <a:close/>
                  <a:moveTo>
                    <a:pt x="13283" y="5294"/>
                  </a:moveTo>
                  <a:cubicBezTo>
                    <a:pt x="13349" y="5279"/>
                    <a:pt x="13407" y="5244"/>
                    <a:pt x="13457" y="5208"/>
                  </a:cubicBezTo>
                  <a:lnTo>
                    <a:pt x="21368" y="13922"/>
                  </a:lnTo>
                  <a:lnTo>
                    <a:pt x="12463" y="11240"/>
                  </a:lnTo>
                  <a:cubicBezTo>
                    <a:pt x="12472" y="11219"/>
                    <a:pt x="12472" y="11190"/>
                    <a:pt x="12472" y="11162"/>
                  </a:cubicBezTo>
                  <a:cubicBezTo>
                    <a:pt x="12472" y="11013"/>
                    <a:pt x="12356" y="10885"/>
                    <a:pt x="12190" y="10850"/>
                  </a:cubicBezTo>
                  <a:lnTo>
                    <a:pt x="13283" y="529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5217011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E1ABB1-9439-48CC-B8AD-F18DBB0A1722}"/>
              </a:ext>
            </a:extLst>
          </p:cNvPr>
          <p:cNvSpPr/>
          <p:nvPr/>
        </p:nvSpPr>
        <p:spPr>
          <a:xfrm>
            <a:off x="8074656" y="27942"/>
            <a:ext cx="1069346" cy="6830058"/>
          </a:xfrm>
          <a:custGeom>
            <a:avLst/>
            <a:gdLst>
              <a:gd name="connsiteX0" fmla="*/ 1065546 w 1069346"/>
              <a:gd name="connsiteY0" fmla="*/ 0 h 6830058"/>
              <a:gd name="connsiteX1" fmla="*/ 1065546 w 1069346"/>
              <a:gd name="connsiteY1" fmla="*/ 1265 h 6830058"/>
              <a:gd name="connsiteX2" fmla="*/ 1068102 w 1069346"/>
              <a:gd name="connsiteY2" fmla="*/ 1265 h 6830058"/>
              <a:gd name="connsiteX3" fmla="*/ 1068102 w 1069346"/>
              <a:gd name="connsiteY3" fmla="*/ 344172 h 6830058"/>
              <a:gd name="connsiteX4" fmla="*/ 1069344 w 1069346"/>
              <a:gd name="connsiteY4" fmla="*/ 342900 h 6830058"/>
              <a:gd name="connsiteX5" fmla="*/ 1069344 w 1069346"/>
              <a:gd name="connsiteY5" fmla="*/ 342902 h 6830058"/>
              <a:gd name="connsiteX6" fmla="*/ 1069346 w 1069346"/>
              <a:gd name="connsiteY6" fmla="*/ 342900 h 6830058"/>
              <a:gd name="connsiteX7" fmla="*/ 1069346 w 1069346"/>
              <a:gd name="connsiteY7" fmla="*/ 706001 h 6830058"/>
              <a:gd name="connsiteX8" fmla="*/ 1067894 w 1069346"/>
              <a:gd name="connsiteY8" fmla="*/ 707489 h 6830058"/>
              <a:gd name="connsiteX9" fmla="*/ 1067893 w 1069346"/>
              <a:gd name="connsiteY9" fmla="*/ 707487 h 6830058"/>
              <a:gd name="connsiteX10" fmla="*/ 1065534 w 1069346"/>
              <a:gd name="connsiteY10" fmla="*/ 709903 h 6830058"/>
              <a:gd name="connsiteX11" fmla="*/ 1065534 w 1069346"/>
              <a:gd name="connsiteY11" fmla="*/ 709905 h 6830058"/>
              <a:gd name="connsiteX12" fmla="*/ 1067894 w 1069346"/>
              <a:gd name="connsiteY12" fmla="*/ 707489 h 6830058"/>
              <a:gd name="connsiteX13" fmla="*/ 1069346 w 1069346"/>
              <a:gd name="connsiteY13" fmla="*/ 709883 h 6830058"/>
              <a:gd name="connsiteX14" fmla="*/ 1069346 w 1069346"/>
              <a:gd name="connsiteY14" fmla="*/ 1055286 h 6830058"/>
              <a:gd name="connsiteX15" fmla="*/ 1069346 w 1069346"/>
              <a:gd name="connsiteY15" fmla="*/ 1060556 h 6830058"/>
              <a:gd name="connsiteX16" fmla="*/ 1069346 w 1069346"/>
              <a:gd name="connsiteY16" fmla="*/ 1418687 h 6830058"/>
              <a:gd name="connsiteX17" fmla="*/ 1067958 w 1069346"/>
              <a:gd name="connsiteY17" fmla="*/ 1419999 h 6830058"/>
              <a:gd name="connsiteX18" fmla="*/ 1067958 w 1069346"/>
              <a:gd name="connsiteY18" fmla="*/ 1419998 h 6830058"/>
              <a:gd name="connsiteX19" fmla="*/ 1065534 w 1069346"/>
              <a:gd name="connsiteY19" fmla="*/ 1422289 h 6830058"/>
              <a:gd name="connsiteX20" fmla="*/ 1065534 w 1069346"/>
              <a:gd name="connsiteY20" fmla="*/ 1422291 h 6830058"/>
              <a:gd name="connsiteX21" fmla="*/ 1067958 w 1069346"/>
              <a:gd name="connsiteY21" fmla="*/ 1419999 h 6830058"/>
              <a:gd name="connsiteX22" fmla="*/ 1069346 w 1069346"/>
              <a:gd name="connsiteY22" fmla="*/ 1422297 h 6830058"/>
              <a:gd name="connsiteX23" fmla="*/ 1069346 w 1069346"/>
              <a:gd name="connsiteY23" fmla="*/ 1769174 h 6830058"/>
              <a:gd name="connsiteX24" fmla="*/ 1069346 w 1069346"/>
              <a:gd name="connsiteY24" fmla="*/ 1772969 h 6830058"/>
              <a:gd name="connsiteX25" fmla="*/ 1069346 w 1069346"/>
              <a:gd name="connsiteY25" fmla="*/ 2132275 h 6830058"/>
              <a:gd name="connsiteX26" fmla="*/ 1068188 w 1069346"/>
              <a:gd name="connsiteY26" fmla="*/ 2133461 h 6830058"/>
              <a:gd name="connsiteX27" fmla="*/ 1068187 w 1069346"/>
              <a:gd name="connsiteY27" fmla="*/ 2133459 h 6830058"/>
              <a:gd name="connsiteX28" fmla="*/ 1065534 w 1069346"/>
              <a:gd name="connsiteY28" fmla="*/ 2136177 h 6830058"/>
              <a:gd name="connsiteX29" fmla="*/ 1065534 w 1069346"/>
              <a:gd name="connsiteY29" fmla="*/ 2136179 h 6830058"/>
              <a:gd name="connsiteX30" fmla="*/ 1068188 w 1069346"/>
              <a:gd name="connsiteY30" fmla="*/ 2133461 h 6830058"/>
              <a:gd name="connsiteX31" fmla="*/ 1069346 w 1069346"/>
              <a:gd name="connsiteY31" fmla="*/ 2135026 h 6830058"/>
              <a:gd name="connsiteX32" fmla="*/ 1069346 w 1069346"/>
              <a:gd name="connsiteY32" fmla="*/ 2481560 h 6830058"/>
              <a:gd name="connsiteX33" fmla="*/ 1069346 w 1069346"/>
              <a:gd name="connsiteY33" fmla="*/ 2485382 h 6830058"/>
              <a:gd name="connsiteX34" fmla="*/ 1069346 w 1069346"/>
              <a:gd name="connsiteY34" fmla="*/ 2844661 h 6830058"/>
              <a:gd name="connsiteX35" fmla="*/ 1067857 w 1069346"/>
              <a:gd name="connsiteY35" fmla="*/ 2846186 h 6830058"/>
              <a:gd name="connsiteX36" fmla="*/ 1067856 w 1069346"/>
              <a:gd name="connsiteY36" fmla="*/ 2846184 h 6830058"/>
              <a:gd name="connsiteX37" fmla="*/ 1065534 w 1069346"/>
              <a:gd name="connsiteY37" fmla="*/ 2848563 h 6830058"/>
              <a:gd name="connsiteX38" fmla="*/ 1065534 w 1069346"/>
              <a:gd name="connsiteY38" fmla="*/ 2848565 h 6830058"/>
              <a:gd name="connsiteX39" fmla="*/ 1067857 w 1069346"/>
              <a:gd name="connsiteY39" fmla="*/ 2846186 h 6830058"/>
              <a:gd name="connsiteX40" fmla="*/ 1069346 w 1069346"/>
              <a:gd name="connsiteY40" fmla="*/ 2848703 h 6830058"/>
              <a:gd name="connsiteX41" fmla="*/ 1069346 w 1069346"/>
              <a:gd name="connsiteY41" fmla="*/ 3195448 h 6830058"/>
              <a:gd name="connsiteX42" fmla="*/ 1069346 w 1069346"/>
              <a:gd name="connsiteY42" fmla="*/ 3199060 h 6830058"/>
              <a:gd name="connsiteX43" fmla="*/ 1069346 w 1069346"/>
              <a:gd name="connsiteY43" fmla="*/ 3558548 h 6830058"/>
              <a:gd name="connsiteX44" fmla="*/ 1068279 w 1069346"/>
              <a:gd name="connsiteY44" fmla="*/ 3559641 h 6830058"/>
              <a:gd name="connsiteX45" fmla="*/ 1068278 w 1069346"/>
              <a:gd name="connsiteY45" fmla="*/ 3559640 h 6830058"/>
              <a:gd name="connsiteX46" fmla="*/ 1065534 w 1069346"/>
              <a:gd name="connsiteY46" fmla="*/ 3562451 h 6830058"/>
              <a:gd name="connsiteX47" fmla="*/ 1065534 w 1069346"/>
              <a:gd name="connsiteY47" fmla="*/ 3562453 h 6830058"/>
              <a:gd name="connsiteX48" fmla="*/ 1068279 w 1069346"/>
              <a:gd name="connsiteY48" fmla="*/ 3559641 h 6830058"/>
              <a:gd name="connsiteX49" fmla="*/ 1069346 w 1069346"/>
              <a:gd name="connsiteY49" fmla="*/ 3561116 h 6830058"/>
              <a:gd name="connsiteX50" fmla="*/ 1069346 w 1069346"/>
              <a:gd name="connsiteY50" fmla="*/ 3907834 h 6830058"/>
              <a:gd name="connsiteX51" fmla="*/ 1069346 w 1069346"/>
              <a:gd name="connsiteY51" fmla="*/ 3911473 h 6830058"/>
              <a:gd name="connsiteX52" fmla="*/ 1069346 w 1069346"/>
              <a:gd name="connsiteY52" fmla="*/ 4270934 h 6830058"/>
              <a:gd name="connsiteX53" fmla="*/ 1067899 w 1069346"/>
              <a:gd name="connsiteY53" fmla="*/ 4272417 h 6830058"/>
              <a:gd name="connsiteX54" fmla="*/ 1067898 w 1069346"/>
              <a:gd name="connsiteY54" fmla="*/ 4272415 h 6830058"/>
              <a:gd name="connsiteX55" fmla="*/ 1065534 w 1069346"/>
              <a:gd name="connsiteY55" fmla="*/ 4274837 h 6830058"/>
              <a:gd name="connsiteX56" fmla="*/ 1065534 w 1069346"/>
              <a:gd name="connsiteY56" fmla="*/ 4274839 h 6830058"/>
              <a:gd name="connsiteX57" fmla="*/ 1067899 w 1069346"/>
              <a:gd name="connsiteY57" fmla="*/ 4272417 h 6830058"/>
              <a:gd name="connsiteX58" fmla="*/ 1069346 w 1069346"/>
              <a:gd name="connsiteY58" fmla="*/ 4274794 h 6830058"/>
              <a:gd name="connsiteX59" fmla="*/ 1069346 w 1069346"/>
              <a:gd name="connsiteY59" fmla="*/ 4620220 h 6830058"/>
              <a:gd name="connsiteX60" fmla="*/ 1069346 w 1069346"/>
              <a:gd name="connsiteY60" fmla="*/ 4625467 h 6830058"/>
              <a:gd name="connsiteX61" fmla="*/ 1069346 w 1069346"/>
              <a:gd name="connsiteY61" fmla="*/ 4983621 h 6830058"/>
              <a:gd name="connsiteX62" fmla="*/ 1067964 w 1069346"/>
              <a:gd name="connsiteY62" fmla="*/ 4984928 h 6830058"/>
              <a:gd name="connsiteX63" fmla="*/ 1067963 w 1069346"/>
              <a:gd name="connsiteY63" fmla="*/ 4984926 h 6830058"/>
              <a:gd name="connsiteX64" fmla="*/ 1065534 w 1069346"/>
              <a:gd name="connsiteY64" fmla="*/ 4987223 h 6830058"/>
              <a:gd name="connsiteX65" fmla="*/ 1065534 w 1069346"/>
              <a:gd name="connsiteY65" fmla="*/ 4987225 h 6830058"/>
              <a:gd name="connsiteX66" fmla="*/ 1067964 w 1069346"/>
              <a:gd name="connsiteY66" fmla="*/ 4984928 h 6830058"/>
              <a:gd name="connsiteX67" fmla="*/ 1069346 w 1069346"/>
              <a:gd name="connsiteY67" fmla="*/ 4987207 h 6830058"/>
              <a:gd name="connsiteX68" fmla="*/ 1069346 w 1069346"/>
              <a:gd name="connsiteY68" fmla="*/ 5334108 h 6830058"/>
              <a:gd name="connsiteX69" fmla="*/ 1069346 w 1069346"/>
              <a:gd name="connsiteY69" fmla="*/ 5337880 h 6830058"/>
              <a:gd name="connsiteX70" fmla="*/ 1069346 w 1069346"/>
              <a:gd name="connsiteY70" fmla="*/ 5697208 h 6830058"/>
              <a:gd name="connsiteX71" fmla="*/ 1068291 w 1069346"/>
              <a:gd name="connsiteY71" fmla="*/ 5698289 h 6830058"/>
              <a:gd name="connsiteX72" fmla="*/ 1068290 w 1069346"/>
              <a:gd name="connsiteY72" fmla="*/ 5698287 h 6830058"/>
              <a:gd name="connsiteX73" fmla="*/ 1065534 w 1069346"/>
              <a:gd name="connsiteY73" fmla="*/ 5701111 h 6830058"/>
              <a:gd name="connsiteX74" fmla="*/ 1065534 w 1069346"/>
              <a:gd name="connsiteY74" fmla="*/ 5701113 h 6830058"/>
              <a:gd name="connsiteX75" fmla="*/ 1068291 w 1069346"/>
              <a:gd name="connsiteY75" fmla="*/ 5698289 h 6830058"/>
              <a:gd name="connsiteX76" fmla="*/ 1069346 w 1069346"/>
              <a:gd name="connsiteY76" fmla="*/ 5699620 h 6830058"/>
              <a:gd name="connsiteX77" fmla="*/ 1069346 w 1069346"/>
              <a:gd name="connsiteY77" fmla="*/ 6046494 h 6830058"/>
              <a:gd name="connsiteX78" fmla="*/ 1069346 w 1069346"/>
              <a:gd name="connsiteY78" fmla="*/ 6050293 h 6830058"/>
              <a:gd name="connsiteX79" fmla="*/ 1069346 w 1069346"/>
              <a:gd name="connsiteY79" fmla="*/ 6409594 h 6830058"/>
              <a:gd name="connsiteX80" fmla="*/ 1067862 w 1069346"/>
              <a:gd name="connsiteY80" fmla="*/ 6411114 h 6830058"/>
              <a:gd name="connsiteX81" fmla="*/ 1067861 w 1069346"/>
              <a:gd name="connsiteY81" fmla="*/ 6411113 h 6830058"/>
              <a:gd name="connsiteX82" fmla="*/ 1065534 w 1069346"/>
              <a:gd name="connsiteY82" fmla="*/ 6413497 h 6830058"/>
              <a:gd name="connsiteX83" fmla="*/ 1065534 w 1069346"/>
              <a:gd name="connsiteY83" fmla="*/ 6413499 h 6830058"/>
              <a:gd name="connsiteX84" fmla="*/ 1067862 w 1069346"/>
              <a:gd name="connsiteY84" fmla="*/ 6411114 h 6830058"/>
              <a:gd name="connsiteX85" fmla="*/ 1069346 w 1069346"/>
              <a:gd name="connsiteY85" fmla="*/ 6413614 h 6830058"/>
              <a:gd name="connsiteX86" fmla="*/ 1069346 w 1069346"/>
              <a:gd name="connsiteY86" fmla="*/ 6763971 h 6830058"/>
              <a:gd name="connsiteX87" fmla="*/ 1068059 w 1069346"/>
              <a:gd name="connsiteY87" fmla="*/ 6765259 h 6830058"/>
              <a:gd name="connsiteX88" fmla="*/ 1068059 w 1069346"/>
              <a:gd name="connsiteY88" fmla="*/ 6830058 h 6830058"/>
              <a:gd name="connsiteX89" fmla="*/ 1068057 w 1069346"/>
              <a:gd name="connsiteY89" fmla="*/ 6830058 h 6830058"/>
              <a:gd name="connsiteX90" fmla="*/ 1004591 w 1069346"/>
              <a:gd name="connsiteY90" fmla="*/ 6830058 h 6830058"/>
              <a:gd name="connsiteX91" fmla="*/ 1004589 w 1069346"/>
              <a:gd name="connsiteY91" fmla="*/ 6830058 h 6830058"/>
              <a:gd name="connsiteX92" fmla="*/ 1003300 w 1069346"/>
              <a:gd name="connsiteY92" fmla="*/ 6830058 h 6830058"/>
              <a:gd name="connsiteX93" fmla="*/ 652756 w 1069346"/>
              <a:gd name="connsiteY93" fmla="*/ 6830058 h 6830058"/>
              <a:gd name="connsiteX94" fmla="*/ 642599 w 1069346"/>
              <a:gd name="connsiteY94" fmla="*/ 6830058 h 6830058"/>
              <a:gd name="connsiteX95" fmla="*/ 642597 w 1069346"/>
              <a:gd name="connsiteY95" fmla="*/ 6830058 h 6830058"/>
              <a:gd name="connsiteX96" fmla="*/ 292092 w 1069346"/>
              <a:gd name="connsiteY96" fmla="*/ 6830058 h 6830058"/>
              <a:gd name="connsiteX97" fmla="*/ 292090 w 1069346"/>
              <a:gd name="connsiteY97" fmla="*/ 6830058 h 6830058"/>
              <a:gd name="connsiteX98" fmla="*/ 292091 w 1069346"/>
              <a:gd name="connsiteY98" fmla="*/ 6830057 h 6830058"/>
              <a:gd name="connsiteX99" fmla="*/ 290813 w 1069346"/>
              <a:gd name="connsiteY99" fmla="*/ 6828793 h 6830058"/>
              <a:gd name="connsiteX100" fmla="*/ 3829 w 1069346"/>
              <a:gd name="connsiteY100" fmla="*/ 6765236 h 6830058"/>
              <a:gd name="connsiteX101" fmla="*/ 2 w 1069346"/>
              <a:gd name="connsiteY101" fmla="*/ 6760081 h 6830058"/>
              <a:gd name="connsiteX102" fmla="*/ 2 w 1069346"/>
              <a:gd name="connsiteY102" fmla="*/ 6760079 h 6830058"/>
              <a:gd name="connsiteX103" fmla="*/ 0 w 1069346"/>
              <a:gd name="connsiteY103" fmla="*/ 6760081 h 6830058"/>
              <a:gd name="connsiteX104" fmla="*/ 0 w 1069346"/>
              <a:gd name="connsiteY104" fmla="*/ 6409594 h 6830058"/>
              <a:gd name="connsiteX105" fmla="*/ 6 w 1069346"/>
              <a:gd name="connsiteY105" fmla="*/ 6409589 h 6830058"/>
              <a:gd name="connsiteX106" fmla="*/ 3829 w 1069346"/>
              <a:gd name="connsiteY106" fmla="*/ 6403496 h 6830058"/>
              <a:gd name="connsiteX107" fmla="*/ 3829 w 1069346"/>
              <a:gd name="connsiteY107" fmla="*/ 6052823 h 6830058"/>
              <a:gd name="connsiteX108" fmla="*/ 2 w 1069346"/>
              <a:gd name="connsiteY108" fmla="*/ 6046494 h 6830058"/>
              <a:gd name="connsiteX109" fmla="*/ 2 w 1069346"/>
              <a:gd name="connsiteY109" fmla="*/ 6046492 h 6830058"/>
              <a:gd name="connsiteX110" fmla="*/ 0 w 1069346"/>
              <a:gd name="connsiteY110" fmla="*/ 6046494 h 6830058"/>
              <a:gd name="connsiteX111" fmla="*/ 0 w 1069346"/>
              <a:gd name="connsiteY111" fmla="*/ 5696007 h 6830058"/>
              <a:gd name="connsiteX112" fmla="*/ 9 w 1069346"/>
              <a:gd name="connsiteY112" fmla="*/ 5695998 h 6830058"/>
              <a:gd name="connsiteX113" fmla="*/ 3829 w 1069346"/>
              <a:gd name="connsiteY113" fmla="*/ 5690767 h 6830058"/>
              <a:gd name="connsiteX114" fmla="*/ 3829 w 1069346"/>
              <a:gd name="connsiteY114" fmla="*/ 5340410 h 6830058"/>
              <a:gd name="connsiteX115" fmla="*/ 2 w 1069346"/>
              <a:gd name="connsiteY115" fmla="*/ 5334108 h 6830058"/>
              <a:gd name="connsiteX116" fmla="*/ 2 w 1069346"/>
              <a:gd name="connsiteY116" fmla="*/ 5334106 h 6830058"/>
              <a:gd name="connsiteX117" fmla="*/ 0 w 1069346"/>
              <a:gd name="connsiteY117" fmla="*/ 5334108 h 6830058"/>
              <a:gd name="connsiteX118" fmla="*/ 0 w 1069346"/>
              <a:gd name="connsiteY118" fmla="*/ 4983621 h 6830058"/>
              <a:gd name="connsiteX119" fmla="*/ 6 w 1069346"/>
              <a:gd name="connsiteY119" fmla="*/ 4983615 h 6830058"/>
              <a:gd name="connsiteX120" fmla="*/ 3829 w 1069346"/>
              <a:gd name="connsiteY120" fmla="*/ 4977089 h 6830058"/>
              <a:gd name="connsiteX121" fmla="*/ 3829 w 1069346"/>
              <a:gd name="connsiteY121" fmla="*/ 4626732 h 6830058"/>
              <a:gd name="connsiteX122" fmla="*/ 2 w 1069346"/>
              <a:gd name="connsiteY122" fmla="*/ 4621421 h 6830058"/>
              <a:gd name="connsiteX123" fmla="*/ 2 w 1069346"/>
              <a:gd name="connsiteY123" fmla="*/ 4621419 h 6830058"/>
              <a:gd name="connsiteX124" fmla="*/ 0 w 1069346"/>
              <a:gd name="connsiteY124" fmla="*/ 4621421 h 6830058"/>
              <a:gd name="connsiteX125" fmla="*/ 0 w 1069346"/>
              <a:gd name="connsiteY125" fmla="*/ 4270934 h 6830058"/>
              <a:gd name="connsiteX126" fmla="*/ 5 w 1069346"/>
              <a:gd name="connsiteY126" fmla="*/ 4270929 h 6830058"/>
              <a:gd name="connsiteX127" fmla="*/ 3829 w 1069346"/>
              <a:gd name="connsiteY127" fmla="*/ 4264676 h 6830058"/>
              <a:gd name="connsiteX128" fmla="*/ 3829 w 1069346"/>
              <a:gd name="connsiteY128" fmla="*/ 3914003 h 6830058"/>
              <a:gd name="connsiteX129" fmla="*/ 2 w 1069346"/>
              <a:gd name="connsiteY129" fmla="*/ 3907834 h 6830058"/>
              <a:gd name="connsiteX130" fmla="*/ 2 w 1069346"/>
              <a:gd name="connsiteY130" fmla="*/ 3907832 h 6830058"/>
              <a:gd name="connsiteX131" fmla="*/ 0 w 1069346"/>
              <a:gd name="connsiteY131" fmla="*/ 3907834 h 6830058"/>
              <a:gd name="connsiteX132" fmla="*/ 0 w 1069346"/>
              <a:gd name="connsiteY132" fmla="*/ 3557347 h 6830058"/>
              <a:gd name="connsiteX133" fmla="*/ 6 w 1069346"/>
              <a:gd name="connsiteY133" fmla="*/ 3557341 h 6830058"/>
              <a:gd name="connsiteX134" fmla="*/ 3829 w 1069346"/>
              <a:gd name="connsiteY134" fmla="*/ 3550998 h 6830058"/>
              <a:gd name="connsiteX135" fmla="*/ 3829 w 1069346"/>
              <a:gd name="connsiteY135" fmla="*/ 3200325 h 6830058"/>
              <a:gd name="connsiteX136" fmla="*/ 2 w 1069346"/>
              <a:gd name="connsiteY136" fmla="*/ 3195448 h 6830058"/>
              <a:gd name="connsiteX137" fmla="*/ 2 w 1069346"/>
              <a:gd name="connsiteY137" fmla="*/ 3195446 h 6830058"/>
              <a:gd name="connsiteX138" fmla="*/ 0 w 1069346"/>
              <a:gd name="connsiteY138" fmla="*/ 3195448 h 6830058"/>
              <a:gd name="connsiteX139" fmla="*/ 0 w 1069346"/>
              <a:gd name="connsiteY139" fmla="*/ 2844661 h 6830058"/>
              <a:gd name="connsiteX140" fmla="*/ 7 w 1069346"/>
              <a:gd name="connsiteY140" fmla="*/ 2844654 h 6830058"/>
              <a:gd name="connsiteX141" fmla="*/ 3829 w 1069346"/>
              <a:gd name="connsiteY141" fmla="*/ 2838585 h 6830058"/>
              <a:gd name="connsiteX142" fmla="*/ 3829 w 1069346"/>
              <a:gd name="connsiteY142" fmla="*/ 2487912 h 6830058"/>
              <a:gd name="connsiteX143" fmla="*/ 2 w 1069346"/>
              <a:gd name="connsiteY143" fmla="*/ 2481560 h 6830058"/>
              <a:gd name="connsiteX144" fmla="*/ 2 w 1069346"/>
              <a:gd name="connsiteY144" fmla="*/ 2481558 h 6830058"/>
              <a:gd name="connsiteX145" fmla="*/ 0 w 1069346"/>
              <a:gd name="connsiteY145" fmla="*/ 2481560 h 6830058"/>
              <a:gd name="connsiteX146" fmla="*/ 0 w 1069346"/>
              <a:gd name="connsiteY146" fmla="*/ 2131073 h 6830058"/>
              <a:gd name="connsiteX147" fmla="*/ 8 w 1069346"/>
              <a:gd name="connsiteY147" fmla="*/ 2131066 h 6830058"/>
              <a:gd name="connsiteX148" fmla="*/ 3829 w 1069346"/>
              <a:gd name="connsiteY148" fmla="*/ 2125856 h 6830058"/>
              <a:gd name="connsiteX149" fmla="*/ 3829 w 1069346"/>
              <a:gd name="connsiteY149" fmla="*/ 1775499 h 6830058"/>
              <a:gd name="connsiteX150" fmla="*/ 2 w 1069346"/>
              <a:gd name="connsiteY150" fmla="*/ 1769174 h 6830058"/>
              <a:gd name="connsiteX151" fmla="*/ 2 w 1069346"/>
              <a:gd name="connsiteY151" fmla="*/ 1769172 h 6830058"/>
              <a:gd name="connsiteX152" fmla="*/ 0 w 1069346"/>
              <a:gd name="connsiteY152" fmla="*/ 1769174 h 6830058"/>
              <a:gd name="connsiteX153" fmla="*/ 0 w 1069346"/>
              <a:gd name="connsiteY153" fmla="*/ 1418687 h 6830058"/>
              <a:gd name="connsiteX154" fmla="*/ 4 w 1069346"/>
              <a:gd name="connsiteY154" fmla="*/ 1418683 h 6830058"/>
              <a:gd name="connsiteX155" fmla="*/ 2516 w 1069346"/>
              <a:gd name="connsiteY155" fmla="*/ 1413443 h 6830058"/>
              <a:gd name="connsiteX156" fmla="*/ 2516 w 1069346"/>
              <a:gd name="connsiteY156" fmla="*/ 1063086 h 683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</a:cxnLst>
            <a:rect l="l" t="t" r="r" b="b"/>
            <a:pathLst>
              <a:path w="1069346" h="6830058">
                <a:moveTo>
                  <a:pt x="1065546" y="0"/>
                </a:moveTo>
                <a:lnTo>
                  <a:pt x="1065546" y="1265"/>
                </a:lnTo>
                <a:lnTo>
                  <a:pt x="1068102" y="1265"/>
                </a:lnTo>
                <a:lnTo>
                  <a:pt x="1068102" y="344172"/>
                </a:lnTo>
                <a:lnTo>
                  <a:pt x="1069344" y="342900"/>
                </a:lnTo>
                <a:lnTo>
                  <a:pt x="1069344" y="342902"/>
                </a:lnTo>
                <a:lnTo>
                  <a:pt x="1069346" y="342900"/>
                </a:lnTo>
                <a:lnTo>
                  <a:pt x="1069346" y="706001"/>
                </a:lnTo>
                <a:lnTo>
                  <a:pt x="1067894" y="707489"/>
                </a:lnTo>
                <a:lnTo>
                  <a:pt x="1067893" y="707487"/>
                </a:lnTo>
                <a:lnTo>
                  <a:pt x="1065534" y="709903"/>
                </a:lnTo>
                <a:lnTo>
                  <a:pt x="1065534" y="709905"/>
                </a:lnTo>
                <a:lnTo>
                  <a:pt x="1067894" y="707489"/>
                </a:lnTo>
                <a:lnTo>
                  <a:pt x="1069346" y="709883"/>
                </a:lnTo>
                <a:lnTo>
                  <a:pt x="1069346" y="1055286"/>
                </a:lnTo>
                <a:lnTo>
                  <a:pt x="1069346" y="1060556"/>
                </a:lnTo>
                <a:lnTo>
                  <a:pt x="1069346" y="1418687"/>
                </a:lnTo>
                <a:lnTo>
                  <a:pt x="1067958" y="1419999"/>
                </a:lnTo>
                <a:lnTo>
                  <a:pt x="1067958" y="1419998"/>
                </a:lnTo>
                <a:lnTo>
                  <a:pt x="1065534" y="1422289"/>
                </a:lnTo>
                <a:lnTo>
                  <a:pt x="1065534" y="1422291"/>
                </a:lnTo>
                <a:lnTo>
                  <a:pt x="1067958" y="1419999"/>
                </a:lnTo>
                <a:lnTo>
                  <a:pt x="1069346" y="1422297"/>
                </a:lnTo>
                <a:lnTo>
                  <a:pt x="1069346" y="1769174"/>
                </a:lnTo>
                <a:lnTo>
                  <a:pt x="1069346" y="1772969"/>
                </a:lnTo>
                <a:lnTo>
                  <a:pt x="1069346" y="2132275"/>
                </a:lnTo>
                <a:lnTo>
                  <a:pt x="1068188" y="2133461"/>
                </a:lnTo>
                <a:lnTo>
                  <a:pt x="1068187" y="2133459"/>
                </a:lnTo>
                <a:lnTo>
                  <a:pt x="1065534" y="2136177"/>
                </a:lnTo>
                <a:lnTo>
                  <a:pt x="1065534" y="2136179"/>
                </a:lnTo>
                <a:lnTo>
                  <a:pt x="1068188" y="2133461"/>
                </a:lnTo>
                <a:lnTo>
                  <a:pt x="1069346" y="2135026"/>
                </a:lnTo>
                <a:lnTo>
                  <a:pt x="1069346" y="2481560"/>
                </a:lnTo>
                <a:lnTo>
                  <a:pt x="1069346" y="2485382"/>
                </a:lnTo>
                <a:lnTo>
                  <a:pt x="1069346" y="2844661"/>
                </a:lnTo>
                <a:lnTo>
                  <a:pt x="1067857" y="2846186"/>
                </a:lnTo>
                <a:lnTo>
                  <a:pt x="1067856" y="2846184"/>
                </a:lnTo>
                <a:lnTo>
                  <a:pt x="1065534" y="2848563"/>
                </a:lnTo>
                <a:lnTo>
                  <a:pt x="1065534" y="2848565"/>
                </a:lnTo>
                <a:lnTo>
                  <a:pt x="1067857" y="2846186"/>
                </a:lnTo>
                <a:lnTo>
                  <a:pt x="1069346" y="2848703"/>
                </a:lnTo>
                <a:lnTo>
                  <a:pt x="1069346" y="3195448"/>
                </a:lnTo>
                <a:lnTo>
                  <a:pt x="1069346" y="3199060"/>
                </a:lnTo>
                <a:lnTo>
                  <a:pt x="1069346" y="3558548"/>
                </a:lnTo>
                <a:lnTo>
                  <a:pt x="1068279" y="3559641"/>
                </a:lnTo>
                <a:lnTo>
                  <a:pt x="1068278" y="3559640"/>
                </a:lnTo>
                <a:lnTo>
                  <a:pt x="1065534" y="3562451"/>
                </a:lnTo>
                <a:lnTo>
                  <a:pt x="1065534" y="3562453"/>
                </a:lnTo>
                <a:lnTo>
                  <a:pt x="1068279" y="3559641"/>
                </a:lnTo>
                <a:lnTo>
                  <a:pt x="1069346" y="3561116"/>
                </a:lnTo>
                <a:lnTo>
                  <a:pt x="1069346" y="3907834"/>
                </a:lnTo>
                <a:lnTo>
                  <a:pt x="1069346" y="3911473"/>
                </a:lnTo>
                <a:lnTo>
                  <a:pt x="1069346" y="4270934"/>
                </a:lnTo>
                <a:lnTo>
                  <a:pt x="1067899" y="4272417"/>
                </a:lnTo>
                <a:lnTo>
                  <a:pt x="1067898" y="4272415"/>
                </a:lnTo>
                <a:lnTo>
                  <a:pt x="1065534" y="4274837"/>
                </a:lnTo>
                <a:lnTo>
                  <a:pt x="1065534" y="4274839"/>
                </a:lnTo>
                <a:lnTo>
                  <a:pt x="1067899" y="4272417"/>
                </a:lnTo>
                <a:lnTo>
                  <a:pt x="1069346" y="4274794"/>
                </a:lnTo>
                <a:lnTo>
                  <a:pt x="1069346" y="4620220"/>
                </a:lnTo>
                <a:lnTo>
                  <a:pt x="1069346" y="4625467"/>
                </a:lnTo>
                <a:lnTo>
                  <a:pt x="1069346" y="4983621"/>
                </a:lnTo>
                <a:lnTo>
                  <a:pt x="1067964" y="4984928"/>
                </a:lnTo>
                <a:lnTo>
                  <a:pt x="1067963" y="4984926"/>
                </a:lnTo>
                <a:lnTo>
                  <a:pt x="1065534" y="4987223"/>
                </a:lnTo>
                <a:lnTo>
                  <a:pt x="1065534" y="4987225"/>
                </a:lnTo>
                <a:lnTo>
                  <a:pt x="1067964" y="4984928"/>
                </a:lnTo>
                <a:lnTo>
                  <a:pt x="1069346" y="4987207"/>
                </a:lnTo>
                <a:lnTo>
                  <a:pt x="1069346" y="5334108"/>
                </a:lnTo>
                <a:lnTo>
                  <a:pt x="1069346" y="5337880"/>
                </a:lnTo>
                <a:lnTo>
                  <a:pt x="1069346" y="5697208"/>
                </a:lnTo>
                <a:lnTo>
                  <a:pt x="1068291" y="5698289"/>
                </a:lnTo>
                <a:lnTo>
                  <a:pt x="1068290" y="5698287"/>
                </a:lnTo>
                <a:lnTo>
                  <a:pt x="1065534" y="5701111"/>
                </a:lnTo>
                <a:lnTo>
                  <a:pt x="1065534" y="5701113"/>
                </a:lnTo>
                <a:lnTo>
                  <a:pt x="1068291" y="5698289"/>
                </a:lnTo>
                <a:lnTo>
                  <a:pt x="1069346" y="5699620"/>
                </a:lnTo>
                <a:lnTo>
                  <a:pt x="1069346" y="6046494"/>
                </a:lnTo>
                <a:lnTo>
                  <a:pt x="1069346" y="6050293"/>
                </a:lnTo>
                <a:lnTo>
                  <a:pt x="1069346" y="6409594"/>
                </a:lnTo>
                <a:lnTo>
                  <a:pt x="1067862" y="6411114"/>
                </a:lnTo>
                <a:lnTo>
                  <a:pt x="1067861" y="6411113"/>
                </a:lnTo>
                <a:lnTo>
                  <a:pt x="1065534" y="6413497"/>
                </a:lnTo>
                <a:lnTo>
                  <a:pt x="1065534" y="6413499"/>
                </a:lnTo>
                <a:lnTo>
                  <a:pt x="1067862" y="6411114"/>
                </a:lnTo>
                <a:lnTo>
                  <a:pt x="1069346" y="6413614"/>
                </a:lnTo>
                <a:lnTo>
                  <a:pt x="1069346" y="6763971"/>
                </a:lnTo>
                <a:lnTo>
                  <a:pt x="1068059" y="6765259"/>
                </a:lnTo>
                <a:lnTo>
                  <a:pt x="1068059" y="6830058"/>
                </a:lnTo>
                <a:lnTo>
                  <a:pt x="1068057" y="6830058"/>
                </a:lnTo>
                <a:lnTo>
                  <a:pt x="1004591" y="6830058"/>
                </a:lnTo>
                <a:lnTo>
                  <a:pt x="1004589" y="6830058"/>
                </a:lnTo>
                <a:lnTo>
                  <a:pt x="1003300" y="6830058"/>
                </a:lnTo>
                <a:lnTo>
                  <a:pt x="652756" y="6830058"/>
                </a:lnTo>
                <a:lnTo>
                  <a:pt x="642599" y="6830058"/>
                </a:lnTo>
                <a:lnTo>
                  <a:pt x="642597" y="6830058"/>
                </a:lnTo>
                <a:lnTo>
                  <a:pt x="292092" y="6830058"/>
                </a:lnTo>
                <a:lnTo>
                  <a:pt x="292090" y="6830058"/>
                </a:lnTo>
                <a:lnTo>
                  <a:pt x="292091" y="6830057"/>
                </a:lnTo>
                <a:lnTo>
                  <a:pt x="290813" y="6828793"/>
                </a:lnTo>
                <a:lnTo>
                  <a:pt x="3829" y="6765236"/>
                </a:lnTo>
                <a:lnTo>
                  <a:pt x="2" y="6760081"/>
                </a:lnTo>
                <a:lnTo>
                  <a:pt x="2" y="6760079"/>
                </a:lnTo>
                <a:lnTo>
                  <a:pt x="0" y="6760081"/>
                </a:lnTo>
                <a:lnTo>
                  <a:pt x="0" y="6409594"/>
                </a:lnTo>
                <a:lnTo>
                  <a:pt x="6" y="6409589"/>
                </a:lnTo>
                <a:lnTo>
                  <a:pt x="3829" y="6403496"/>
                </a:lnTo>
                <a:lnTo>
                  <a:pt x="3829" y="6052823"/>
                </a:lnTo>
                <a:lnTo>
                  <a:pt x="2" y="6046494"/>
                </a:lnTo>
                <a:lnTo>
                  <a:pt x="2" y="6046492"/>
                </a:lnTo>
                <a:lnTo>
                  <a:pt x="0" y="6046494"/>
                </a:lnTo>
                <a:lnTo>
                  <a:pt x="0" y="5696007"/>
                </a:lnTo>
                <a:lnTo>
                  <a:pt x="9" y="5695998"/>
                </a:lnTo>
                <a:lnTo>
                  <a:pt x="3829" y="5690767"/>
                </a:lnTo>
                <a:lnTo>
                  <a:pt x="3829" y="5340410"/>
                </a:lnTo>
                <a:lnTo>
                  <a:pt x="2" y="5334108"/>
                </a:lnTo>
                <a:lnTo>
                  <a:pt x="2" y="5334106"/>
                </a:lnTo>
                <a:lnTo>
                  <a:pt x="0" y="5334108"/>
                </a:lnTo>
                <a:lnTo>
                  <a:pt x="0" y="4983621"/>
                </a:lnTo>
                <a:lnTo>
                  <a:pt x="6" y="4983615"/>
                </a:lnTo>
                <a:lnTo>
                  <a:pt x="3829" y="4977089"/>
                </a:lnTo>
                <a:lnTo>
                  <a:pt x="3829" y="4626732"/>
                </a:lnTo>
                <a:lnTo>
                  <a:pt x="2" y="4621421"/>
                </a:lnTo>
                <a:lnTo>
                  <a:pt x="2" y="4621419"/>
                </a:lnTo>
                <a:lnTo>
                  <a:pt x="0" y="4621421"/>
                </a:lnTo>
                <a:lnTo>
                  <a:pt x="0" y="4270934"/>
                </a:lnTo>
                <a:lnTo>
                  <a:pt x="5" y="4270929"/>
                </a:lnTo>
                <a:lnTo>
                  <a:pt x="3829" y="4264676"/>
                </a:lnTo>
                <a:lnTo>
                  <a:pt x="3829" y="3914003"/>
                </a:lnTo>
                <a:lnTo>
                  <a:pt x="2" y="3907834"/>
                </a:lnTo>
                <a:lnTo>
                  <a:pt x="2" y="3907832"/>
                </a:lnTo>
                <a:lnTo>
                  <a:pt x="0" y="3907834"/>
                </a:lnTo>
                <a:lnTo>
                  <a:pt x="0" y="3557347"/>
                </a:lnTo>
                <a:lnTo>
                  <a:pt x="6" y="3557341"/>
                </a:lnTo>
                <a:lnTo>
                  <a:pt x="3829" y="3550998"/>
                </a:lnTo>
                <a:lnTo>
                  <a:pt x="3829" y="3200325"/>
                </a:lnTo>
                <a:lnTo>
                  <a:pt x="2" y="3195448"/>
                </a:lnTo>
                <a:lnTo>
                  <a:pt x="2" y="3195446"/>
                </a:lnTo>
                <a:lnTo>
                  <a:pt x="0" y="3195448"/>
                </a:lnTo>
                <a:lnTo>
                  <a:pt x="0" y="2844661"/>
                </a:lnTo>
                <a:lnTo>
                  <a:pt x="7" y="2844654"/>
                </a:lnTo>
                <a:lnTo>
                  <a:pt x="3829" y="2838585"/>
                </a:lnTo>
                <a:lnTo>
                  <a:pt x="3829" y="2487912"/>
                </a:lnTo>
                <a:lnTo>
                  <a:pt x="2" y="2481560"/>
                </a:lnTo>
                <a:lnTo>
                  <a:pt x="2" y="2481558"/>
                </a:lnTo>
                <a:lnTo>
                  <a:pt x="0" y="2481560"/>
                </a:lnTo>
                <a:lnTo>
                  <a:pt x="0" y="2131073"/>
                </a:lnTo>
                <a:lnTo>
                  <a:pt x="8" y="2131066"/>
                </a:lnTo>
                <a:lnTo>
                  <a:pt x="3829" y="2125856"/>
                </a:lnTo>
                <a:lnTo>
                  <a:pt x="3829" y="1775499"/>
                </a:lnTo>
                <a:lnTo>
                  <a:pt x="2" y="1769174"/>
                </a:lnTo>
                <a:lnTo>
                  <a:pt x="2" y="1769172"/>
                </a:lnTo>
                <a:lnTo>
                  <a:pt x="0" y="1769174"/>
                </a:lnTo>
                <a:lnTo>
                  <a:pt x="0" y="1418687"/>
                </a:lnTo>
                <a:lnTo>
                  <a:pt x="4" y="1418683"/>
                </a:lnTo>
                <a:lnTo>
                  <a:pt x="2516" y="1413443"/>
                </a:lnTo>
                <a:lnTo>
                  <a:pt x="2516" y="1063086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36" y="365125"/>
            <a:ext cx="662524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E36C935-202C-45E1-AAC2-E76C25781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36" y="1825625"/>
            <a:ext cx="662524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74413308-021A-4482-BA51-2E12E6BA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684" y="6356350"/>
            <a:ext cx="18643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F5ABE93D-47C7-4C5D-9CBC-D68A4B8C5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58BE1DA5-7A31-4970-8B1A-A57B63F7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104013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D5D8EB52-E76C-5840-B1E9-95DD17CC4A64}"/>
              </a:ext>
            </a:extLst>
          </p:cNvPr>
          <p:cNvSpPr/>
          <p:nvPr/>
        </p:nvSpPr>
        <p:spPr>
          <a:xfrm>
            <a:off x="7651737" y="27942"/>
            <a:ext cx="1492263" cy="6830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860"/>
                </a:moveTo>
                <a:lnTo>
                  <a:pt x="6177" y="11230"/>
                </a:lnTo>
                <a:lnTo>
                  <a:pt x="18" y="12575"/>
                </a:lnTo>
                <a:lnTo>
                  <a:pt x="18" y="11467"/>
                </a:lnTo>
                <a:lnTo>
                  <a:pt x="6177" y="10121"/>
                </a:lnTo>
                <a:lnTo>
                  <a:pt x="21600" y="6752"/>
                </a:lnTo>
                <a:lnTo>
                  <a:pt x="21600" y="7860"/>
                </a:lnTo>
                <a:close/>
                <a:moveTo>
                  <a:pt x="21600" y="11262"/>
                </a:moveTo>
                <a:lnTo>
                  <a:pt x="6177" y="14632"/>
                </a:lnTo>
                <a:lnTo>
                  <a:pt x="18" y="15977"/>
                </a:lnTo>
                <a:lnTo>
                  <a:pt x="18" y="17086"/>
                </a:lnTo>
                <a:lnTo>
                  <a:pt x="6177" y="15740"/>
                </a:lnTo>
                <a:lnTo>
                  <a:pt x="21600" y="12370"/>
                </a:lnTo>
                <a:lnTo>
                  <a:pt x="21600" y="11262"/>
                </a:lnTo>
                <a:close/>
                <a:moveTo>
                  <a:pt x="21600" y="9009"/>
                </a:moveTo>
                <a:lnTo>
                  <a:pt x="6177" y="12378"/>
                </a:lnTo>
                <a:lnTo>
                  <a:pt x="18" y="13724"/>
                </a:lnTo>
                <a:lnTo>
                  <a:pt x="18" y="14832"/>
                </a:lnTo>
                <a:lnTo>
                  <a:pt x="6177" y="13487"/>
                </a:lnTo>
                <a:lnTo>
                  <a:pt x="21600" y="10117"/>
                </a:lnTo>
                <a:lnTo>
                  <a:pt x="21600" y="9009"/>
                </a:lnTo>
                <a:close/>
                <a:moveTo>
                  <a:pt x="18" y="18234"/>
                </a:moveTo>
                <a:lnTo>
                  <a:pt x="18" y="19343"/>
                </a:lnTo>
                <a:lnTo>
                  <a:pt x="6177" y="17997"/>
                </a:lnTo>
                <a:lnTo>
                  <a:pt x="21600" y="14628"/>
                </a:lnTo>
                <a:lnTo>
                  <a:pt x="21600" y="13519"/>
                </a:lnTo>
                <a:lnTo>
                  <a:pt x="6177" y="16889"/>
                </a:lnTo>
                <a:lnTo>
                  <a:pt x="18" y="18234"/>
                </a:lnTo>
                <a:close/>
                <a:moveTo>
                  <a:pt x="21600" y="4498"/>
                </a:moveTo>
                <a:lnTo>
                  <a:pt x="6177" y="7868"/>
                </a:lnTo>
                <a:lnTo>
                  <a:pt x="18" y="9214"/>
                </a:lnTo>
                <a:lnTo>
                  <a:pt x="18" y="10322"/>
                </a:lnTo>
                <a:lnTo>
                  <a:pt x="6177" y="8977"/>
                </a:lnTo>
                <a:lnTo>
                  <a:pt x="21600" y="5607"/>
                </a:lnTo>
                <a:lnTo>
                  <a:pt x="21600" y="4498"/>
                </a:lnTo>
                <a:close/>
                <a:moveTo>
                  <a:pt x="21545" y="0"/>
                </a:moveTo>
                <a:lnTo>
                  <a:pt x="6158" y="3362"/>
                </a:lnTo>
                <a:lnTo>
                  <a:pt x="0" y="4707"/>
                </a:lnTo>
                <a:lnTo>
                  <a:pt x="0" y="5816"/>
                </a:lnTo>
                <a:lnTo>
                  <a:pt x="6158" y="4470"/>
                </a:lnTo>
                <a:lnTo>
                  <a:pt x="21582" y="1100"/>
                </a:lnTo>
                <a:lnTo>
                  <a:pt x="21582" y="4"/>
                </a:lnTo>
                <a:lnTo>
                  <a:pt x="21545" y="4"/>
                </a:lnTo>
                <a:close/>
                <a:moveTo>
                  <a:pt x="21600" y="2245"/>
                </a:moveTo>
                <a:lnTo>
                  <a:pt x="6177" y="5615"/>
                </a:lnTo>
                <a:lnTo>
                  <a:pt x="18" y="6960"/>
                </a:lnTo>
                <a:lnTo>
                  <a:pt x="18" y="8069"/>
                </a:lnTo>
                <a:lnTo>
                  <a:pt x="6177" y="6723"/>
                </a:lnTo>
                <a:lnTo>
                  <a:pt x="21600" y="3354"/>
                </a:lnTo>
                <a:lnTo>
                  <a:pt x="21600" y="2245"/>
                </a:lnTo>
                <a:close/>
                <a:moveTo>
                  <a:pt x="21600" y="20283"/>
                </a:moveTo>
                <a:lnTo>
                  <a:pt x="15570" y="21600"/>
                </a:lnTo>
                <a:lnTo>
                  <a:pt x="20644" y="21600"/>
                </a:lnTo>
                <a:lnTo>
                  <a:pt x="21600" y="21391"/>
                </a:lnTo>
                <a:lnTo>
                  <a:pt x="21600" y="20283"/>
                </a:lnTo>
                <a:close/>
                <a:moveTo>
                  <a:pt x="21600" y="19134"/>
                </a:moveTo>
                <a:lnTo>
                  <a:pt x="21600" y="18025"/>
                </a:lnTo>
                <a:lnTo>
                  <a:pt x="6177" y="21395"/>
                </a:lnTo>
                <a:lnTo>
                  <a:pt x="5257" y="21596"/>
                </a:lnTo>
                <a:lnTo>
                  <a:pt x="10331" y="21596"/>
                </a:lnTo>
                <a:lnTo>
                  <a:pt x="21600" y="19134"/>
                </a:lnTo>
                <a:close/>
                <a:moveTo>
                  <a:pt x="21600" y="16881"/>
                </a:moveTo>
                <a:lnTo>
                  <a:pt x="21600" y="15772"/>
                </a:lnTo>
                <a:lnTo>
                  <a:pt x="6177" y="19142"/>
                </a:lnTo>
                <a:lnTo>
                  <a:pt x="18" y="20488"/>
                </a:lnTo>
                <a:lnTo>
                  <a:pt x="18" y="21596"/>
                </a:lnTo>
                <a:lnTo>
                  <a:pt x="6177" y="20251"/>
                </a:lnTo>
                <a:lnTo>
                  <a:pt x="21600" y="1688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E583593F-2995-7E47-8FA6-23C01765FCC7}"/>
              </a:ext>
            </a:extLst>
          </p:cNvPr>
          <p:cNvSpPr/>
          <p:nvPr/>
        </p:nvSpPr>
        <p:spPr>
          <a:xfrm>
            <a:off x="0" y="1"/>
            <a:ext cx="628652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914"/>
                </a:moveTo>
                <a:lnTo>
                  <a:pt x="0" y="9902"/>
                </a:lnTo>
                <a:lnTo>
                  <a:pt x="0" y="8753"/>
                </a:lnTo>
                <a:lnTo>
                  <a:pt x="21600" y="6765"/>
                </a:lnTo>
                <a:lnTo>
                  <a:pt x="21600" y="6785"/>
                </a:lnTo>
                <a:lnTo>
                  <a:pt x="21600" y="7894"/>
                </a:lnTo>
                <a:lnTo>
                  <a:pt x="21600" y="7914"/>
                </a:lnTo>
                <a:close/>
                <a:moveTo>
                  <a:pt x="21600" y="19170"/>
                </a:moveTo>
                <a:lnTo>
                  <a:pt x="21600" y="18061"/>
                </a:lnTo>
                <a:lnTo>
                  <a:pt x="21600" y="18041"/>
                </a:lnTo>
                <a:lnTo>
                  <a:pt x="0" y="20029"/>
                </a:lnTo>
                <a:lnTo>
                  <a:pt x="0" y="21178"/>
                </a:lnTo>
                <a:lnTo>
                  <a:pt x="21600" y="19190"/>
                </a:lnTo>
                <a:lnTo>
                  <a:pt x="21600" y="19170"/>
                </a:lnTo>
                <a:close/>
                <a:moveTo>
                  <a:pt x="21600" y="5640"/>
                </a:moveTo>
                <a:lnTo>
                  <a:pt x="21600" y="4531"/>
                </a:lnTo>
                <a:lnTo>
                  <a:pt x="21600" y="4511"/>
                </a:lnTo>
                <a:lnTo>
                  <a:pt x="0" y="6500"/>
                </a:lnTo>
                <a:lnTo>
                  <a:pt x="0" y="7649"/>
                </a:lnTo>
                <a:lnTo>
                  <a:pt x="21600" y="5660"/>
                </a:lnTo>
                <a:lnTo>
                  <a:pt x="21600" y="5640"/>
                </a:lnTo>
                <a:close/>
                <a:moveTo>
                  <a:pt x="21600" y="21423"/>
                </a:moveTo>
                <a:lnTo>
                  <a:pt x="21600" y="20315"/>
                </a:lnTo>
                <a:lnTo>
                  <a:pt x="21600" y="20294"/>
                </a:lnTo>
                <a:lnTo>
                  <a:pt x="7418" y="21600"/>
                </a:lnTo>
                <a:lnTo>
                  <a:pt x="19898" y="21600"/>
                </a:lnTo>
                <a:lnTo>
                  <a:pt x="21600" y="21443"/>
                </a:lnTo>
                <a:lnTo>
                  <a:pt x="21600" y="21423"/>
                </a:lnTo>
                <a:close/>
                <a:moveTo>
                  <a:pt x="21600" y="3382"/>
                </a:moveTo>
                <a:lnTo>
                  <a:pt x="21600" y="2274"/>
                </a:lnTo>
                <a:lnTo>
                  <a:pt x="21600" y="2254"/>
                </a:lnTo>
                <a:lnTo>
                  <a:pt x="0" y="4242"/>
                </a:lnTo>
                <a:lnTo>
                  <a:pt x="0" y="5391"/>
                </a:lnTo>
                <a:lnTo>
                  <a:pt x="21600" y="3402"/>
                </a:lnTo>
                <a:lnTo>
                  <a:pt x="21600" y="3382"/>
                </a:lnTo>
                <a:close/>
                <a:moveTo>
                  <a:pt x="21600" y="14658"/>
                </a:moveTo>
                <a:lnTo>
                  <a:pt x="21600" y="13550"/>
                </a:lnTo>
                <a:lnTo>
                  <a:pt x="21600" y="13530"/>
                </a:lnTo>
                <a:lnTo>
                  <a:pt x="0" y="15518"/>
                </a:lnTo>
                <a:lnTo>
                  <a:pt x="0" y="16667"/>
                </a:lnTo>
                <a:lnTo>
                  <a:pt x="21600" y="14678"/>
                </a:lnTo>
                <a:lnTo>
                  <a:pt x="21600" y="14658"/>
                </a:lnTo>
                <a:close/>
                <a:moveTo>
                  <a:pt x="21600" y="10147"/>
                </a:moveTo>
                <a:lnTo>
                  <a:pt x="21600" y="9038"/>
                </a:lnTo>
                <a:lnTo>
                  <a:pt x="21600" y="9018"/>
                </a:lnTo>
                <a:lnTo>
                  <a:pt x="0" y="11007"/>
                </a:lnTo>
                <a:lnTo>
                  <a:pt x="0" y="12156"/>
                </a:lnTo>
                <a:lnTo>
                  <a:pt x="21600" y="10167"/>
                </a:lnTo>
                <a:lnTo>
                  <a:pt x="21600" y="10147"/>
                </a:lnTo>
                <a:close/>
                <a:moveTo>
                  <a:pt x="21600" y="16916"/>
                </a:moveTo>
                <a:lnTo>
                  <a:pt x="21600" y="15807"/>
                </a:lnTo>
                <a:lnTo>
                  <a:pt x="21600" y="15787"/>
                </a:lnTo>
                <a:lnTo>
                  <a:pt x="0" y="17776"/>
                </a:lnTo>
                <a:lnTo>
                  <a:pt x="0" y="18925"/>
                </a:lnTo>
                <a:lnTo>
                  <a:pt x="21600" y="16936"/>
                </a:lnTo>
                <a:lnTo>
                  <a:pt x="21600" y="16916"/>
                </a:lnTo>
                <a:close/>
                <a:moveTo>
                  <a:pt x="21600" y="12405"/>
                </a:moveTo>
                <a:lnTo>
                  <a:pt x="21600" y="11296"/>
                </a:lnTo>
                <a:lnTo>
                  <a:pt x="21600" y="11276"/>
                </a:lnTo>
                <a:lnTo>
                  <a:pt x="0" y="13265"/>
                </a:lnTo>
                <a:lnTo>
                  <a:pt x="0" y="14413"/>
                </a:lnTo>
                <a:lnTo>
                  <a:pt x="21600" y="12425"/>
                </a:lnTo>
                <a:lnTo>
                  <a:pt x="21600" y="12405"/>
                </a:lnTo>
                <a:close/>
                <a:moveTo>
                  <a:pt x="0" y="3137"/>
                </a:moveTo>
                <a:lnTo>
                  <a:pt x="21600" y="1149"/>
                </a:lnTo>
                <a:lnTo>
                  <a:pt x="21600" y="1129"/>
                </a:lnTo>
                <a:lnTo>
                  <a:pt x="21600" y="20"/>
                </a:lnTo>
                <a:lnTo>
                  <a:pt x="21600" y="0"/>
                </a:lnTo>
                <a:lnTo>
                  <a:pt x="0" y="1988"/>
                </a:lnTo>
                <a:lnTo>
                  <a:pt x="0" y="3137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95ECCF-4C02-7743-B56B-CA681FA5CA93}"/>
              </a:ext>
            </a:extLst>
          </p:cNvPr>
          <p:cNvGrpSpPr/>
          <p:nvPr userDrawn="1"/>
        </p:nvGrpSpPr>
        <p:grpSpPr>
          <a:xfrm>
            <a:off x="0" y="4132301"/>
            <a:ext cx="3704398" cy="2736850"/>
            <a:chOff x="34785299" y="7099300"/>
            <a:chExt cx="4939197" cy="2736850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3160DE7C-7B61-CE57-DC4B-D1D9A501C451}"/>
                </a:ext>
              </a:extLst>
            </p:cNvPr>
            <p:cNvSpPr/>
            <p:nvPr/>
          </p:nvSpPr>
          <p:spPr>
            <a:xfrm>
              <a:off x="34785300" y="7340600"/>
              <a:ext cx="4196083" cy="248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374" y="10568"/>
                  </a:lnTo>
                  <a:lnTo>
                    <a:pt x="15337" y="776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" name="Shape">
              <a:extLst>
                <a:ext uri="{FF2B5EF4-FFF2-40B4-BE49-F238E27FC236}">
                  <a16:creationId xmlns:a16="http://schemas.microsoft.com/office/drawing/2014/main" id="{FEE41DF5-28B0-E2CF-7240-CE55DDA91DAC}"/>
                </a:ext>
              </a:extLst>
            </p:cNvPr>
            <p:cNvSpPr/>
            <p:nvPr/>
          </p:nvSpPr>
          <p:spPr>
            <a:xfrm>
              <a:off x="34785299" y="7099300"/>
              <a:ext cx="4939197" cy="273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600" extrusionOk="0">
                  <a:moveTo>
                    <a:pt x="21345" y="16398"/>
                  </a:moveTo>
                  <a:cubicBezTo>
                    <a:pt x="21256" y="16398"/>
                    <a:pt x="21178" y="16478"/>
                    <a:pt x="21134" y="16598"/>
                  </a:cubicBezTo>
                  <a:lnTo>
                    <a:pt x="13295" y="9071"/>
                  </a:lnTo>
                  <a:cubicBezTo>
                    <a:pt x="13306" y="9021"/>
                    <a:pt x="13312" y="8961"/>
                    <a:pt x="13312" y="8901"/>
                  </a:cubicBezTo>
                  <a:cubicBezTo>
                    <a:pt x="13312" y="8640"/>
                    <a:pt x="13195" y="8440"/>
                    <a:pt x="13057" y="8440"/>
                  </a:cubicBezTo>
                  <a:cubicBezTo>
                    <a:pt x="12918" y="8440"/>
                    <a:pt x="12801" y="8650"/>
                    <a:pt x="12801" y="8901"/>
                  </a:cubicBezTo>
                  <a:cubicBezTo>
                    <a:pt x="12801" y="8911"/>
                    <a:pt x="12801" y="8921"/>
                    <a:pt x="12801" y="8921"/>
                  </a:cubicBezTo>
                  <a:lnTo>
                    <a:pt x="4846" y="11246"/>
                  </a:lnTo>
                  <a:cubicBezTo>
                    <a:pt x="4819" y="11066"/>
                    <a:pt x="4735" y="10925"/>
                    <a:pt x="4624" y="10905"/>
                  </a:cubicBezTo>
                  <a:lnTo>
                    <a:pt x="4624" y="4029"/>
                  </a:lnTo>
                  <a:cubicBezTo>
                    <a:pt x="4752" y="3999"/>
                    <a:pt x="4852" y="3809"/>
                    <a:pt x="4852" y="3568"/>
                  </a:cubicBezTo>
                  <a:cubicBezTo>
                    <a:pt x="4852" y="3308"/>
                    <a:pt x="4735" y="3107"/>
                    <a:pt x="4596" y="3107"/>
                  </a:cubicBezTo>
                  <a:cubicBezTo>
                    <a:pt x="4485" y="3107"/>
                    <a:pt x="4397" y="3227"/>
                    <a:pt x="4358" y="3398"/>
                  </a:cubicBezTo>
                  <a:lnTo>
                    <a:pt x="39" y="0"/>
                  </a:lnTo>
                  <a:lnTo>
                    <a:pt x="17" y="90"/>
                  </a:lnTo>
                  <a:lnTo>
                    <a:pt x="4341" y="3498"/>
                  </a:lnTo>
                  <a:cubicBezTo>
                    <a:pt x="4341" y="3518"/>
                    <a:pt x="4336" y="3548"/>
                    <a:pt x="4336" y="3568"/>
                  </a:cubicBezTo>
                  <a:cubicBezTo>
                    <a:pt x="4336" y="3809"/>
                    <a:pt x="4435" y="3999"/>
                    <a:pt x="4563" y="4029"/>
                  </a:cubicBezTo>
                  <a:lnTo>
                    <a:pt x="4563" y="10905"/>
                  </a:lnTo>
                  <a:cubicBezTo>
                    <a:pt x="4519" y="10915"/>
                    <a:pt x="4480" y="10935"/>
                    <a:pt x="4447" y="10985"/>
                  </a:cubicBezTo>
                  <a:lnTo>
                    <a:pt x="44" y="1784"/>
                  </a:lnTo>
                  <a:lnTo>
                    <a:pt x="0" y="1854"/>
                  </a:lnTo>
                  <a:lnTo>
                    <a:pt x="4402" y="11056"/>
                  </a:lnTo>
                  <a:cubicBezTo>
                    <a:pt x="4358" y="11136"/>
                    <a:pt x="4330" y="11246"/>
                    <a:pt x="4330" y="11376"/>
                  </a:cubicBezTo>
                  <a:cubicBezTo>
                    <a:pt x="4330" y="11386"/>
                    <a:pt x="4330" y="11396"/>
                    <a:pt x="4330" y="11396"/>
                  </a:cubicBezTo>
                  <a:lnTo>
                    <a:pt x="17" y="12639"/>
                  </a:lnTo>
                  <a:lnTo>
                    <a:pt x="28" y="12739"/>
                  </a:lnTo>
                  <a:lnTo>
                    <a:pt x="4341" y="11497"/>
                  </a:lnTo>
                  <a:cubicBezTo>
                    <a:pt x="4358" y="11617"/>
                    <a:pt x="4402" y="11717"/>
                    <a:pt x="4463" y="11777"/>
                  </a:cubicBezTo>
                  <a:lnTo>
                    <a:pt x="2215" y="21400"/>
                  </a:lnTo>
                  <a:lnTo>
                    <a:pt x="2265" y="21440"/>
                  </a:lnTo>
                  <a:lnTo>
                    <a:pt x="4513" y="11817"/>
                  </a:lnTo>
                  <a:cubicBezTo>
                    <a:pt x="4535" y="11827"/>
                    <a:pt x="4563" y="11837"/>
                    <a:pt x="4585" y="11837"/>
                  </a:cubicBezTo>
                  <a:cubicBezTo>
                    <a:pt x="4663" y="11837"/>
                    <a:pt x="4730" y="11777"/>
                    <a:pt x="4780" y="11677"/>
                  </a:cubicBezTo>
                  <a:lnTo>
                    <a:pt x="8410" y="16238"/>
                  </a:lnTo>
                  <a:cubicBezTo>
                    <a:pt x="8399" y="16288"/>
                    <a:pt x="8393" y="16338"/>
                    <a:pt x="8393" y="16398"/>
                  </a:cubicBezTo>
                  <a:cubicBezTo>
                    <a:pt x="8393" y="16458"/>
                    <a:pt x="8399" y="16518"/>
                    <a:pt x="8410" y="16568"/>
                  </a:cubicBezTo>
                  <a:lnTo>
                    <a:pt x="4824" y="21379"/>
                  </a:lnTo>
                  <a:lnTo>
                    <a:pt x="4857" y="21460"/>
                  </a:lnTo>
                  <a:lnTo>
                    <a:pt x="8438" y="16659"/>
                  </a:lnTo>
                  <a:cubicBezTo>
                    <a:pt x="8482" y="16779"/>
                    <a:pt x="8560" y="16869"/>
                    <a:pt x="8654" y="16869"/>
                  </a:cubicBezTo>
                  <a:cubicBezTo>
                    <a:pt x="8654" y="16869"/>
                    <a:pt x="8660" y="16869"/>
                    <a:pt x="8660" y="16869"/>
                  </a:cubicBezTo>
                  <a:lnTo>
                    <a:pt x="9704" y="21600"/>
                  </a:lnTo>
                  <a:lnTo>
                    <a:pt x="9754" y="21560"/>
                  </a:lnTo>
                  <a:lnTo>
                    <a:pt x="8715" y="16849"/>
                  </a:lnTo>
                  <a:cubicBezTo>
                    <a:pt x="8826" y="16799"/>
                    <a:pt x="8910" y="16618"/>
                    <a:pt x="8910" y="16398"/>
                  </a:cubicBezTo>
                  <a:cubicBezTo>
                    <a:pt x="8910" y="16268"/>
                    <a:pt x="8876" y="16147"/>
                    <a:pt x="8826" y="16057"/>
                  </a:cubicBezTo>
                  <a:lnTo>
                    <a:pt x="12873" y="9251"/>
                  </a:lnTo>
                  <a:cubicBezTo>
                    <a:pt x="12918" y="9322"/>
                    <a:pt x="12979" y="9362"/>
                    <a:pt x="13040" y="9362"/>
                  </a:cubicBezTo>
                  <a:cubicBezTo>
                    <a:pt x="13045" y="9362"/>
                    <a:pt x="13051" y="9362"/>
                    <a:pt x="13051" y="9362"/>
                  </a:cubicBezTo>
                  <a:lnTo>
                    <a:pt x="14128" y="21420"/>
                  </a:lnTo>
                  <a:lnTo>
                    <a:pt x="14183" y="21400"/>
                  </a:lnTo>
                  <a:lnTo>
                    <a:pt x="13107" y="9342"/>
                  </a:lnTo>
                  <a:cubicBezTo>
                    <a:pt x="13129" y="9332"/>
                    <a:pt x="13151" y="9312"/>
                    <a:pt x="13173" y="9291"/>
                  </a:cubicBezTo>
                  <a:lnTo>
                    <a:pt x="18336" y="21470"/>
                  </a:lnTo>
                  <a:lnTo>
                    <a:pt x="18380" y="21410"/>
                  </a:lnTo>
                  <a:lnTo>
                    <a:pt x="13218" y="9231"/>
                  </a:lnTo>
                  <a:cubicBezTo>
                    <a:pt x="13229" y="9211"/>
                    <a:pt x="13245" y="9181"/>
                    <a:pt x="13251" y="9161"/>
                  </a:cubicBezTo>
                  <a:lnTo>
                    <a:pt x="21089" y="16689"/>
                  </a:lnTo>
                  <a:cubicBezTo>
                    <a:pt x="21078" y="16739"/>
                    <a:pt x="21073" y="16799"/>
                    <a:pt x="21073" y="16859"/>
                  </a:cubicBezTo>
                  <a:cubicBezTo>
                    <a:pt x="21073" y="16989"/>
                    <a:pt x="21106" y="17110"/>
                    <a:pt x="21156" y="17200"/>
                  </a:cubicBezTo>
                  <a:lnTo>
                    <a:pt x="19413" y="21390"/>
                  </a:lnTo>
                  <a:lnTo>
                    <a:pt x="19457" y="21450"/>
                  </a:lnTo>
                  <a:lnTo>
                    <a:pt x="21200" y="17260"/>
                  </a:lnTo>
                  <a:cubicBezTo>
                    <a:pt x="21239" y="17300"/>
                    <a:pt x="21284" y="17330"/>
                    <a:pt x="21333" y="17330"/>
                  </a:cubicBezTo>
                  <a:cubicBezTo>
                    <a:pt x="21478" y="17330"/>
                    <a:pt x="21589" y="17120"/>
                    <a:pt x="21589" y="16869"/>
                  </a:cubicBezTo>
                  <a:cubicBezTo>
                    <a:pt x="21600" y="16608"/>
                    <a:pt x="21483" y="16398"/>
                    <a:pt x="21345" y="16398"/>
                  </a:cubicBezTo>
                  <a:close/>
                  <a:moveTo>
                    <a:pt x="8660" y="15937"/>
                  </a:moveTo>
                  <a:cubicBezTo>
                    <a:pt x="8571" y="15937"/>
                    <a:pt x="8488" y="16027"/>
                    <a:pt x="8444" y="16157"/>
                  </a:cubicBezTo>
                  <a:lnTo>
                    <a:pt x="4819" y="11607"/>
                  </a:lnTo>
                  <a:cubicBezTo>
                    <a:pt x="4841" y="11537"/>
                    <a:pt x="4852" y="11467"/>
                    <a:pt x="4852" y="11386"/>
                  </a:cubicBezTo>
                  <a:cubicBezTo>
                    <a:pt x="4852" y="11376"/>
                    <a:pt x="4852" y="11366"/>
                    <a:pt x="4852" y="11366"/>
                  </a:cubicBezTo>
                  <a:lnTo>
                    <a:pt x="12807" y="9041"/>
                  </a:lnTo>
                  <a:cubicBezTo>
                    <a:pt x="12818" y="9101"/>
                    <a:pt x="12829" y="9151"/>
                    <a:pt x="12851" y="9191"/>
                  </a:cubicBezTo>
                  <a:lnTo>
                    <a:pt x="8793" y="16007"/>
                  </a:lnTo>
                  <a:cubicBezTo>
                    <a:pt x="8754" y="15957"/>
                    <a:pt x="8710" y="15937"/>
                    <a:pt x="8660" y="159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</p:spTree>
    <p:extLst>
      <p:ext uri="{BB962C8B-B14F-4D97-AF65-F5344CB8AC3E}">
        <p14:creationId xmlns:p14="http://schemas.microsoft.com/office/powerpoint/2010/main" val="23554296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232" y="1709738"/>
            <a:ext cx="402336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4232" y="4589463"/>
            <a:ext cx="4023361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199031-3894-4988-AD6A-1D5A1837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4232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5C51C7F-11B2-45E9-BD36-07AB456F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4532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E049E1-FD38-4199-B011-6F9B783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39890" y="6356350"/>
            <a:ext cx="1075459" cy="365125"/>
          </a:xfrm>
          <a:prstGeom prst="rect">
            <a:avLst/>
          </a:prstGeom>
        </p:spPr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132ACA20-D66E-A447-A549-7283D93E8F11}"/>
              </a:ext>
            </a:extLst>
          </p:cNvPr>
          <p:cNvSpPr/>
          <p:nvPr/>
        </p:nvSpPr>
        <p:spPr>
          <a:xfrm>
            <a:off x="5900414" y="0"/>
            <a:ext cx="3243586" cy="5880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94" y="0"/>
                </a:moveTo>
                <a:lnTo>
                  <a:pt x="5929" y="0"/>
                </a:lnTo>
                <a:lnTo>
                  <a:pt x="8" y="3266"/>
                </a:lnTo>
                <a:lnTo>
                  <a:pt x="8" y="1978"/>
                </a:lnTo>
                <a:lnTo>
                  <a:pt x="3594" y="0"/>
                </a:lnTo>
                <a:close/>
                <a:moveTo>
                  <a:pt x="0" y="9839"/>
                </a:moveTo>
                <a:lnTo>
                  <a:pt x="0" y="11127"/>
                </a:lnTo>
                <a:lnTo>
                  <a:pt x="20162" y="0"/>
                </a:lnTo>
                <a:lnTo>
                  <a:pt x="17828" y="0"/>
                </a:lnTo>
                <a:lnTo>
                  <a:pt x="0" y="9839"/>
                </a:lnTo>
                <a:close/>
                <a:moveTo>
                  <a:pt x="0" y="4600"/>
                </a:moveTo>
                <a:lnTo>
                  <a:pt x="0" y="5888"/>
                </a:lnTo>
                <a:lnTo>
                  <a:pt x="10673" y="0"/>
                </a:lnTo>
                <a:lnTo>
                  <a:pt x="8339" y="0"/>
                </a:lnTo>
                <a:lnTo>
                  <a:pt x="0" y="4600"/>
                </a:lnTo>
                <a:close/>
                <a:moveTo>
                  <a:pt x="0" y="7222"/>
                </a:moveTo>
                <a:lnTo>
                  <a:pt x="0" y="8509"/>
                </a:lnTo>
                <a:lnTo>
                  <a:pt x="15418" y="5"/>
                </a:lnTo>
                <a:lnTo>
                  <a:pt x="13083" y="5"/>
                </a:lnTo>
                <a:lnTo>
                  <a:pt x="0" y="7222"/>
                </a:lnTo>
                <a:close/>
                <a:moveTo>
                  <a:pt x="0" y="15078"/>
                </a:moveTo>
                <a:lnTo>
                  <a:pt x="0" y="16366"/>
                </a:lnTo>
                <a:lnTo>
                  <a:pt x="21591" y="4455"/>
                </a:lnTo>
                <a:lnTo>
                  <a:pt x="21591" y="3168"/>
                </a:lnTo>
                <a:lnTo>
                  <a:pt x="0" y="15078"/>
                </a:lnTo>
                <a:close/>
                <a:moveTo>
                  <a:pt x="0" y="18983"/>
                </a:moveTo>
                <a:lnTo>
                  <a:pt x="21591" y="7073"/>
                </a:lnTo>
                <a:lnTo>
                  <a:pt x="21591" y="5785"/>
                </a:lnTo>
                <a:lnTo>
                  <a:pt x="0" y="17695"/>
                </a:lnTo>
                <a:lnTo>
                  <a:pt x="0" y="18983"/>
                </a:lnTo>
                <a:close/>
                <a:moveTo>
                  <a:pt x="0" y="12461"/>
                </a:moveTo>
                <a:lnTo>
                  <a:pt x="0" y="13748"/>
                </a:lnTo>
                <a:lnTo>
                  <a:pt x="21591" y="1838"/>
                </a:lnTo>
                <a:lnTo>
                  <a:pt x="21591" y="551"/>
                </a:lnTo>
                <a:lnTo>
                  <a:pt x="0" y="12461"/>
                </a:lnTo>
                <a:close/>
                <a:moveTo>
                  <a:pt x="21600" y="8402"/>
                </a:moveTo>
                <a:lnTo>
                  <a:pt x="9" y="20312"/>
                </a:lnTo>
                <a:lnTo>
                  <a:pt x="9" y="21600"/>
                </a:lnTo>
                <a:lnTo>
                  <a:pt x="21600" y="9690"/>
                </a:lnTo>
                <a:lnTo>
                  <a:pt x="21600" y="8402"/>
                </a:lnTo>
                <a:close/>
                <a:moveTo>
                  <a:pt x="0" y="648"/>
                </a:moveTo>
                <a:lnTo>
                  <a:pt x="1176" y="0"/>
                </a:lnTo>
                <a:lnTo>
                  <a:pt x="0" y="0"/>
                </a:lnTo>
                <a:lnTo>
                  <a:pt x="0" y="64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2E01BF8-86B2-45FC-AFC8-85D68420BB37}"/>
              </a:ext>
            </a:extLst>
          </p:cNvPr>
          <p:cNvSpPr/>
          <p:nvPr/>
        </p:nvSpPr>
        <p:spPr>
          <a:xfrm>
            <a:off x="1" y="3200386"/>
            <a:ext cx="1436671" cy="3657613"/>
          </a:xfrm>
          <a:custGeom>
            <a:avLst/>
            <a:gdLst>
              <a:gd name="connsiteX0" fmla="*/ 1436671 w 1436671"/>
              <a:gd name="connsiteY0" fmla="*/ 3564890 h 3657613"/>
              <a:gd name="connsiteX1" fmla="*/ 1436671 w 1436671"/>
              <a:gd name="connsiteY1" fmla="*/ 3571213 h 3657613"/>
              <a:gd name="connsiteX2" fmla="*/ 1436671 w 1436671"/>
              <a:gd name="connsiteY2" fmla="*/ 3657613 h 3657613"/>
              <a:gd name="connsiteX3" fmla="*/ 1343943 w 1436671"/>
              <a:gd name="connsiteY3" fmla="*/ 3657613 h 3657613"/>
              <a:gd name="connsiteX4" fmla="*/ 1436671 w 1436671"/>
              <a:gd name="connsiteY4" fmla="*/ 2851028 h 3657613"/>
              <a:gd name="connsiteX5" fmla="*/ 1436671 w 1436671"/>
              <a:gd name="connsiteY5" fmla="*/ 2857350 h 3657613"/>
              <a:gd name="connsiteX6" fmla="*/ 1436671 w 1436671"/>
              <a:gd name="connsiteY6" fmla="*/ 3207958 h 3657613"/>
              <a:gd name="connsiteX7" fmla="*/ 1436671 w 1436671"/>
              <a:gd name="connsiteY7" fmla="*/ 3214281 h 3657613"/>
              <a:gd name="connsiteX8" fmla="*/ 993447 w 1436671"/>
              <a:gd name="connsiteY8" fmla="*/ 3657613 h 3657613"/>
              <a:gd name="connsiteX9" fmla="*/ 630281 w 1436671"/>
              <a:gd name="connsiteY9" fmla="*/ 3657613 h 3657613"/>
              <a:gd name="connsiteX10" fmla="*/ 371194 w 1436671"/>
              <a:gd name="connsiteY10" fmla="*/ 2848504 h 3657613"/>
              <a:gd name="connsiteX11" fmla="*/ 370576 w 1436671"/>
              <a:gd name="connsiteY11" fmla="*/ 2853688 h 3657613"/>
              <a:gd name="connsiteX12" fmla="*/ 371194 w 1436671"/>
              <a:gd name="connsiteY12" fmla="*/ 2853688 h 3657613"/>
              <a:gd name="connsiteX13" fmla="*/ 1436671 w 1436671"/>
              <a:gd name="connsiteY13" fmla="*/ 0 h 3657613"/>
              <a:gd name="connsiteX14" fmla="*/ 1436671 w 1436671"/>
              <a:gd name="connsiteY14" fmla="*/ 6323 h 3657613"/>
              <a:gd name="connsiteX15" fmla="*/ 1436671 w 1436671"/>
              <a:gd name="connsiteY15" fmla="*/ 356932 h 3657613"/>
              <a:gd name="connsiteX16" fmla="*/ 1436671 w 1436671"/>
              <a:gd name="connsiteY16" fmla="*/ 363255 h 3657613"/>
              <a:gd name="connsiteX17" fmla="*/ 371194 w 1436671"/>
              <a:gd name="connsiteY17" fmla="*/ 1428676 h 3657613"/>
              <a:gd name="connsiteX18" fmla="*/ 371194 w 1436671"/>
              <a:gd name="connsiteY18" fmla="*/ 1422355 h 3657613"/>
              <a:gd name="connsiteX19" fmla="*/ 369165 w 1436671"/>
              <a:gd name="connsiteY19" fmla="*/ 1428848 h 3657613"/>
              <a:gd name="connsiteX20" fmla="*/ 369165 w 1436671"/>
              <a:gd name="connsiteY20" fmla="*/ 1779187 h 3657613"/>
              <a:gd name="connsiteX21" fmla="*/ 371194 w 1436671"/>
              <a:gd name="connsiteY21" fmla="*/ 1784342 h 3657613"/>
              <a:gd name="connsiteX22" fmla="*/ 371194 w 1436671"/>
              <a:gd name="connsiteY22" fmla="*/ 1778019 h 3657613"/>
              <a:gd name="connsiteX23" fmla="*/ 1436671 w 1436671"/>
              <a:gd name="connsiteY23" fmla="*/ 712599 h 3657613"/>
              <a:gd name="connsiteX24" fmla="*/ 1436671 w 1436671"/>
              <a:gd name="connsiteY24" fmla="*/ 718922 h 3657613"/>
              <a:gd name="connsiteX25" fmla="*/ 1436671 w 1436671"/>
              <a:gd name="connsiteY25" fmla="*/ 1069214 h 3657613"/>
              <a:gd name="connsiteX26" fmla="*/ 1436671 w 1436671"/>
              <a:gd name="connsiteY26" fmla="*/ 1075537 h 3657613"/>
              <a:gd name="connsiteX27" fmla="*/ 371194 w 1436671"/>
              <a:gd name="connsiteY27" fmla="*/ 2141274 h 3657613"/>
              <a:gd name="connsiteX28" fmla="*/ 371194 w 1436671"/>
              <a:gd name="connsiteY28" fmla="*/ 2134953 h 3657613"/>
              <a:gd name="connsiteX29" fmla="*/ 369165 w 1436671"/>
              <a:gd name="connsiteY29" fmla="*/ 2141126 h 3657613"/>
              <a:gd name="connsiteX30" fmla="*/ 369165 w 1436671"/>
              <a:gd name="connsiteY30" fmla="*/ 2491747 h 3657613"/>
              <a:gd name="connsiteX31" fmla="*/ 371194 w 1436671"/>
              <a:gd name="connsiteY31" fmla="*/ 2498205 h 3657613"/>
              <a:gd name="connsiteX32" fmla="*/ 371194 w 1436671"/>
              <a:gd name="connsiteY32" fmla="*/ 2491883 h 3657613"/>
              <a:gd name="connsiteX33" fmla="*/ 1436671 w 1436671"/>
              <a:gd name="connsiteY33" fmla="*/ 1426146 h 3657613"/>
              <a:gd name="connsiteX34" fmla="*/ 1436671 w 1436671"/>
              <a:gd name="connsiteY34" fmla="*/ 1432469 h 3657613"/>
              <a:gd name="connsiteX35" fmla="*/ 1436671 w 1436671"/>
              <a:gd name="connsiteY35" fmla="*/ 1783077 h 3657613"/>
              <a:gd name="connsiteX36" fmla="*/ 1436671 w 1436671"/>
              <a:gd name="connsiteY36" fmla="*/ 1789401 h 3657613"/>
              <a:gd name="connsiteX37" fmla="*/ 371786 w 1436671"/>
              <a:gd name="connsiteY37" fmla="*/ 2854228 h 3657613"/>
              <a:gd name="connsiteX38" fmla="*/ 371194 w 1436671"/>
              <a:gd name="connsiteY38" fmla="*/ 2854821 h 3657613"/>
              <a:gd name="connsiteX39" fmla="*/ 371194 w 1436671"/>
              <a:gd name="connsiteY39" fmla="*/ 2854821 h 3657613"/>
              <a:gd name="connsiteX40" fmla="*/ 371786 w 1436671"/>
              <a:gd name="connsiteY40" fmla="*/ 2854229 h 3657613"/>
              <a:gd name="connsiteX41" fmla="*/ 371786 w 1436671"/>
              <a:gd name="connsiteY41" fmla="*/ 3202895 h 3657613"/>
              <a:gd name="connsiteX42" fmla="*/ 371729 w 1436671"/>
              <a:gd name="connsiteY42" fmla="*/ 3203629 h 3657613"/>
              <a:gd name="connsiteX43" fmla="*/ 1436671 w 1436671"/>
              <a:gd name="connsiteY43" fmla="*/ 2138744 h 3657613"/>
              <a:gd name="connsiteX44" fmla="*/ 1436671 w 1436671"/>
              <a:gd name="connsiteY44" fmla="*/ 2145067 h 3657613"/>
              <a:gd name="connsiteX45" fmla="*/ 1436671 w 1436671"/>
              <a:gd name="connsiteY45" fmla="*/ 2495676 h 3657613"/>
              <a:gd name="connsiteX46" fmla="*/ 1436671 w 1436671"/>
              <a:gd name="connsiteY46" fmla="*/ 2501999 h 3657613"/>
              <a:gd name="connsiteX47" fmla="*/ 371194 w 1436671"/>
              <a:gd name="connsiteY47" fmla="*/ 3567419 h 3657613"/>
              <a:gd name="connsiteX48" fmla="*/ 371194 w 1436671"/>
              <a:gd name="connsiteY48" fmla="*/ 3561102 h 3657613"/>
              <a:gd name="connsiteX49" fmla="*/ 370576 w 1436671"/>
              <a:gd name="connsiteY49" fmla="*/ 3567381 h 3657613"/>
              <a:gd name="connsiteX50" fmla="*/ 370576 w 1436671"/>
              <a:gd name="connsiteY50" fmla="*/ 3657613 h 3657613"/>
              <a:gd name="connsiteX51" fmla="*/ 0 w 1436671"/>
              <a:gd name="connsiteY51" fmla="*/ 3657613 h 3657613"/>
              <a:gd name="connsiteX52" fmla="*/ 0 w 1436671"/>
              <a:gd name="connsiteY52" fmla="*/ 1085589 h 3657613"/>
              <a:gd name="connsiteX53" fmla="*/ 369366 w 1436671"/>
              <a:gd name="connsiteY53" fmla="*/ 716286 h 3657613"/>
              <a:gd name="connsiteX54" fmla="*/ 369366 w 1436671"/>
              <a:gd name="connsiteY54" fmla="*/ 1066908 h 3657613"/>
              <a:gd name="connsiteX55" fmla="*/ 371194 w 1436671"/>
              <a:gd name="connsiteY55" fmla="*/ 1071744 h 3657613"/>
              <a:gd name="connsiteX56" fmla="*/ 371194 w 1436671"/>
              <a:gd name="connsiteY56" fmla="*/ 1065420 h 365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36671" h="3657613">
                <a:moveTo>
                  <a:pt x="1436671" y="3564890"/>
                </a:moveTo>
                <a:lnTo>
                  <a:pt x="1436671" y="3571213"/>
                </a:lnTo>
                <a:lnTo>
                  <a:pt x="1436671" y="3657613"/>
                </a:lnTo>
                <a:lnTo>
                  <a:pt x="1343943" y="3657613"/>
                </a:lnTo>
                <a:close/>
                <a:moveTo>
                  <a:pt x="1436671" y="2851028"/>
                </a:moveTo>
                <a:lnTo>
                  <a:pt x="1436671" y="2857350"/>
                </a:lnTo>
                <a:lnTo>
                  <a:pt x="1436671" y="3207958"/>
                </a:lnTo>
                <a:lnTo>
                  <a:pt x="1436671" y="3214281"/>
                </a:lnTo>
                <a:lnTo>
                  <a:pt x="993447" y="3657613"/>
                </a:lnTo>
                <a:lnTo>
                  <a:pt x="630281" y="3657613"/>
                </a:lnTo>
                <a:close/>
                <a:moveTo>
                  <a:pt x="371194" y="2848504"/>
                </a:moveTo>
                <a:lnTo>
                  <a:pt x="370576" y="2853688"/>
                </a:lnTo>
                <a:lnTo>
                  <a:pt x="371194" y="2853688"/>
                </a:lnTo>
                <a:close/>
                <a:moveTo>
                  <a:pt x="1436671" y="0"/>
                </a:moveTo>
                <a:lnTo>
                  <a:pt x="1436671" y="6323"/>
                </a:lnTo>
                <a:lnTo>
                  <a:pt x="1436671" y="356932"/>
                </a:lnTo>
                <a:lnTo>
                  <a:pt x="1436671" y="363255"/>
                </a:lnTo>
                <a:lnTo>
                  <a:pt x="371194" y="1428676"/>
                </a:lnTo>
                <a:lnTo>
                  <a:pt x="371194" y="1422355"/>
                </a:lnTo>
                <a:lnTo>
                  <a:pt x="369165" y="1428848"/>
                </a:lnTo>
                <a:lnTo>
                  <a:pt x="369165" y="1779187"/>
                </a:lnTo>
                <a:lnTo>
                  <a:pt x="371194" y="1784342"/>
                </a:lnTo>
                <a:lnTo>
                  <a:pt x="371194" y="1778019"/>
                </a:lnTo>
                <a:lnTo>
                  <a:pt x="1436671" y="712599"/>
                </a:lnTo>
                <a:lnTo>
                  <a:pt x="1436671" y="718922"/>
                </a:lnTo>
                <a:lnTo>
                  <a:pt x="1436671" y="1069214"/>
                </a:lnTo>
                <a:lnTo>
                  <a:pt x="1436671" y="1075537"/>
                </a:lnTo>
                <a:lnTo>
                  <a:pt x="371194" y="2141274"/>
                </a:lnTo>
                <a:lnTo>
                  <a:pt x="371194" y="2134953"/>
                </a:lnTo>
                <a:lnTo>
                  <a:pt x="369165" y="2141126"/>
                </a:lnTo>
                <a:lnTo>
                  <a:pt x="369165" y="2491747"/>
                </a:lnTo>
                <a:lnTo>
                  <a:pt x="371194" y="2498205"/>
                </a:lnTo>
                <a:lnTo>
                  <a:pt x="371194" y="2491883"/>
                </a:lnTo>
                <a:lnTo>
                  <a:pt x="1436671" y="1426146"/>
                </a:lnTo>
                <a:lnTo>
                  <a:pt x="1436671" y="1432469"/>
                </a:lnTo>
                <a:lnTo>
                  <a:pt x="1436671" y="1783077"/>
                </a:lnTo>
                <a:lnTo>
                  <a:pt x="1436671" y="1789401"/>
                </a:lnTo>
                <a:lnTo>
                  <a:pt x="371786" y="2854228"/>
                </a:lnTo>
                <a:lnTo>
                  <a:pt x="371194" y="2854821"/>
                </a:lnTo>
                <a:lnTo>
                  <a:pt x="371194" y="2854821"/>
                </a:lnTo>
                <a:lnTo>
                  <a:pt x="371786" y="2854229"/>
                </a:lnTo>
                <a:lnTo>
                  <a:pt x="371786" y="3202895"/>
                </a:lnTo>
                <a:lnTo>
                  <a:pt x="371729" y="3203629"/>
                </a:lnTo>
                <a:lnTo>
                  <a:pt x="1436671" y="2138744"/>
                </a:lnTo>
                <a:lnTo>
                  <a:pt x="1436671" y="2145067"/>
                </a:lnTo>
                <a:lnTo>
                  <a:pt x="1436671" y="2495676"/>
                </a:lnTo>
                <a:lnTo>
                  <a:pt x="1436671" y="2501999"/>
                </a:lnTo>
                <a:lnTo>
                  <a:pt x="371194" y="3567419"/>
                </a:lnTo>
                <a:lnTo>
                  <a:pt x="371194" y="3561102"/>
                </a:lnTo>
                <a:lnTo>
                  <a:pt x="370576" y="3567381"/>
                </a:lnTo>
                <a:lnTo>
                  <a:pt x="370576" y="3657613"/>
                </a:lnTo>
                <a:lnTo>
                  <a:pt x="0" y="3657613"/>
                </a:lnTo>
                <a:lnTo>
                  <a:pt x="0" y="1085589"/>
                </a:lnTo>
                <a:lnTo>
                  <a:pt x="369366" y="716286"/>
                </a:lnTo>
                <a:lnTo>
                  <a:pt x="369366" y="1066908"/>
                </a:lnTo>
                <a:lnTo>
                  <a:pt x="371194" y="1071744"/>
                </a:lnTo>
                <a:lnTo>
                  <a:pt x="371194" y="1065420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1F28F66-9BD0-4A47-B609-48BB366A9BD6}"/>
              </a:ext>
            </a:extLst>
          </p:cNvPr>
          <p:cNvSpPr/>
          <p:nvPr/>
        </p:nvSpPr>
        <p:spPr>
          <a:xfrm>
            <a:off x="0" y="3916671"/>
            <a:ext cx="371786" cy="2941328"/>
          </a:xfrm>
          <a:custGeom>
            <a:avLst/>
            <a:gdLst>
              <a:gd name="connsiteX0" fmla="*/ 370576 w 371786"/>
              <a:gd name="connsiteY0" fmla="*/ 2851095 h 2941328"/>
              <a:gd name="connsiteX1" fmla="*/ 370576 w 371786"/>
              <a:gd name="connsiteY1" fmla="*/ 2941328 h 2941328"/>
              <a:gd name="connsiteX2" fmla="*/ 280352 w 371786"/>
              <a:gd name="connsiteY2" fmla="*/ 2941328 h 2941328"/>
              <a:gd name="connsiteX3" fmla="*/ 370576 w 371786"/>
              <a:gd name="connsiteY3" fmla="*/ 2137402 h 2941328"/>
              <a:gd name="connsiteX4" fmla="*/ 371786 w 371786"/>
              <a:gd name="connsiteY4" fmla="*/ 2137402 h 2941328"/>
              <a:gd name="connsiteX5" fmla="*/ 371786 w 371786"/>
              <a:gd name="connsiteY5" fmla="*/ 2486608 h 2941328"/>
              <a:gd name="connsiteX6" fmla="*/ 0 w 371786"/>
              <a:gd name="connsiteY6" fmla="*/ 2858428 h 2941328"/>
              <a:gd name="connsiteX7" fmla="*/ 0 w 371786"/>
              <a:gd name="connsiteY7" fmla="*/ 2507913 h 2941328"/>
              <a:gd name="connsiteX8" fmla="*/ 369165 w 371786"/>
              <a:gd name="connsiteY8" fmla="*/ 1424840 h 2941328"/>
              <a:gd name="connsiteX9" fmla="*/ 369165 w 371786"/>
              <a:gd name="connsiteY9" fmla="*/ 1775461 h 2941328"/>
              <a:gd name="connsiteX10" fmla="*/ 0 w 371786"/>
              <a:gd name="connsiteY10" fmla="*/ 2144631 h 2941328"/>
              <a:gd name="connsiteX11" fmla="*/ 0 w 371786"/>
              <a:gd name="connsiteY11" fmla="*/ 1794109 h 2941328"/>
              <a:gd name="connsiteX12" fmla="*/ 369165 w 371786"/>
              <a:gd name="connsiteY12" fmla="*/ 712562 h 2941328"/>
              <a:gd name="connsiteX13" fmla="*/ 369165 w 371786"/>
              <a:gd name="connsiteY13" fmla="*/ 1062900 h 2941328"/>
              <a:gd name="connsiteX14" fmla="*/ 0 w 371786"/>
              <a:gd name="connsiteY14" fmla="*/ 1432169 h 2941328"/>
              <a:gd name="connsiteX15" fmla="*/ 0 w 371786"/>
              <a:gd name="connsiteY15" fmla="*/ 1081732 h 2941328"/>
              <a:gd name="connsiteX16" fmla="*/ 369366 w 371786"/>
              <a:gd name="connsiteY16" fmla="*/ 0 h 2941328"/>
              <a:gd name="connsiteX17" fmla="*/ 369366 w 371786"/>
              <a:gd name="connsiteY17" fmla="*/ 350621 h 2941328"/>
              <a:gd name="connsiteX18" fmla="*/ 0 w 371786"/>
              <a:gd name="connsiteY18" fmla="*/ 719923 h 2941328"/>
              <a:gd name="connsiteX19" fmla="*/ 0 w 371786"/>
              <a:gd name="connsiteY19" fmla="*/ 369302 h 294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71786" h="2941328">
                <a:moveTo>
                  <a:pt x="370576" y="2851095"/>
                </a:moveTo>
                <a:lnTo>
                  <a:pt x="370576" y="2941328"/>
                </a:lnTo>
                <a:lnTo>
                  <a:pt x="280352" y="2941328"/>
                </a:lnTo>
                <a:close/>
                <a:moveTo>
                  <a:pt x="370576" y="2137402"/>
                </a:moveTo>
                <a:lnTo>
                  <a:pt x="371786" y="2137402"/>
                </a:lnTo>
                <a:lnTo>
                  <a:pt x="371786" y="2486608"/>
                </a:lnTo>
                <a:lnTo>
                  <a:pt x="0" y="2858428"/>
                </a:lnTo>
                <a:lnTo>
                  <a:pt x="0" y="2507913"/>
                </a:lnTo>
                <a:close/>
                <a:moveTo>
                  <a:pt x="369165" y="1424840"/>
                </a:moveTo>
                <a:lnTo>
                  <a:pt x="369165" y="1775461"/>
                </a:lnTo>
                <a:lnTo>
                  <a:pt x="0" y="2144631"/>
                </a:lnTo>
                <a:lnTo>
                  <a:pt x="0" y="1794109"/>
                </a:lnTo>
                <a:close/>
                <a:moveTo>
                  <a:pt x="369165" y="712562"/>
                </a:moveTo>
                <a:lnTo>
                  <a:pt x="369165" y="1062900"/>
                </a:lnTo>
                <a:lnTo>
                  <a:pt x="0" y="1432169"/>
                </a:lnTo>
                <a:lnTo>
                  <a:pt x="0" y="1081732"/>
                </a:lnTo>
                <a:close/>
                <a:moveTo>
                  <a:pt x="369366" y="0"/>
                </a:moveTo>
                <a:lnTo>
                  <a:pt x="369366" y="350621"/>
                </a:lnTo>
                <a:lnTo>
                  <a:pt x="0" y="719923"/>
                </a:lnTo>
                <a:lnTo>
                  <a:pt x="0" y="36930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3602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50953"/>
            <a:ext cx="7886700" cy="556101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3808779"/>
            <a:ext cx="78867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9C9C52-3159-4F38-BF4D-ED0636413B29}"/>
              </a:ext>
            </a:extLst>
          </p:cNvPr>
          <p:cNvSpPr/>
          <p:nvPr/>
        </p:nvSpPr>
        <p:spPr>
          <a:xfrm>
            <a:off x="7009780" y="1409687"/>
            <a:ext cx="2134220" cy="5448313"/>
          </a:xfrm>
          <a:custGeom>
            <a:avLst/>
            <a:gdLst>
              <a:gd name="connsiteX0" fmla="*/ 2134220 w 2134220"/>
              <a:gd name="connsiteY0" fmla="*/ 4988506 h 5448313"/>
              <a:gd name="connsiteX1" fmla="*/ 2134220 w 2134220"/>
              <a:gd name="connsiteY1" fmla="*/ 4994829 h 5448313"/>
              <a:gd name="connsiteX2" fmla="*/ 2134220 w 2134220"/>
              <a:gd name="connsiteY2" fmla="*/ 5345438 h 5448313"/>
              <a:gd name="connsiteX3" fmla="*/ 2134220 w 2134220"/>
              <a:gd name="connsiteY3" fmla="*/ 5351761 h 5448313"/>
              <a:gd name="connsiteX4" fmla="*/ 2037654 w 2134220"/>
              <a:gd name="connsiteY4" fmla="*/ 5448313 h 5448313"/>
              <a:gd name="connsiteX5" fmla="*/ 1674483 w 2134220"/>
              <a:gd name="connsiteY5" fmla="*/ 5448313 h 5448313"/>
              <a:gd name="connsiteX6" fmla="*/ 1067460 w 2134220"/>
              <a:gd name="connsiteY6" fmla="*/ 4273701 h 5448313"/>
              <a:gd name="connsiteX7" fmla="*/ 1066842 w 2134220"/>
              <a:gd name="connsiteY7" fmla="*/ 4279942 h 5448313"/>
              <a:gd name="connsiteX8" fmla="*/ 1067460 w 2134220"/>
              <a:gd name="connsiteY8" fmla="*/ 4279942 h 5448313"/>
              <a:gd name="connsiteX9" fmla="*/ 1067460 w 2134220"/>
              <a:gd name="connsiteY9" fmla="*/ 2848504 h 5448313"/>
              <a:gd name="connsiteX10" fmla="*/ 1066842 w 2134220"/>
              <a:gd name="connsiteY10" fmla="*/ 2853688 h 5448313"/>
              <a:gd name="connsiteX11" fmla="*/ 1067460 w 2134220"/>
              <a:gd name="connsiteY11" fmla="*/ 2853688 h 5448313"/>
              <a:gd name="connsiteX12" fmla="*/ 2132937 w 2134220"/>
              <a:gd name="connsiteY12" fmla="*/ 0 h 5448313"/>
              <a:gd name="connsiteX13" fmla="*/ 2132937 w 2134220"/>
              <a:gd name="connsiteY13" fmla="*/ 6323 h 5448313"/>
              <a:gd name="connsiteX14" fmla="*/ 2132937 w 2134220"/>
              <a:gd name="connsiteY14" fmla="*/ 356932 h 5448313"/>
              <a:gd name="connsiteX15" fmla="*/ 2132937 w 2134220"/>
              <a:gd name="connsiteY15" fmla="*/ 363255 h 5448313"/>
              <a:gd name="connsiteX16" fmla="*/ 1067460 w 2134220"/>
              <a:gd name="connsiteY16" fmla="*/ 1428675 h 5448313"/>
              <a:gd name="connsiteX17" fmla="*/ 1067460 w 2134220"/>
              <a:gd name="connsiteY17" fmla="*/ 1422355 h 5448313"/>
              <a:gd name="connsiteX18" fmla="*/ 1065431 w 2134220"/>
              <a:gd name="connsiteY18" fmla="*/ 1428848 h 5448313"/>
              <a:gd name="connsiteX19" fmla="*/ 1065431 w 2134220"/>
              <a:gd name="connsiteY19" fmla="*/ 1779186 h 5448313"/>
              <a:gd name="connsiteX20" fmla="*/ 1067460 w 2134220"/>
              <a:gd name="connsiteY20" fmla="*/ 1784342 h 5448313"/>
              <a:gd name="connsiteX21" fmla="*/ 1067460 w 2134220"/>
              <a:gd name="connsiteY21" fmla="*/ 1778019 h 5448313"/>
              <a:gd name="connsiteX22" fmla="*/ 2132937 w 2134220"/>
              <a:gd name="connsiteY22" fmla="*/ 712599 h 5448313"/>
              <a:gd name="connsiteX23" fmla="*/ 2132937 w 2134220"/>
              <a:gd name="connsiteY23" fmla="*/ 718922 h 5448313"/>
              <a:gd name="connsiteX24" fmla="*/ 2132937 w 2134220"/>
              <a:gd name="connsiteY24" fmla="*/ 1069214 h 5448313"/>
              <a:gd name="connsiteX25" fmla="*/ 2132937 w 2134220"/>
              <a:gd name="connsiteY25" fmla="*/ 1075537 h 5448313"/>
              <a:gd name="connsiteX26" fmla="*/ 1067460 w 2134220"/>
              <a:gd name="connsiteY26" fmla="*/ 2141273 h 5448313"/>
              <a:gd name="connsiteX27" fmla="*/ 1067460 w 2134220"/>
              <a:gd name="connsiteY27" fmla="*/ 2134953 h 5448313"/>
              <a:gd name="connsiteX28" fmla="*/ 1065431 w 2134220"/>
              <a:gd name="connsiteY28" fmla="*/ 2141126 h 5448313"/>
              <a:gd name="connsiteX29" fmla="*/ 1065431 w 2134220"/>
              <a:gd name="connsiteY29" fmla="*/ 2491747 h 5448313"/>
              <a:gd name="connsiteX30" fmla="*/ 1067460 w 2134220"/>
              <a:gd name="connsiteY30" fmla="*/ 2498205 h 5448313"/>
              <a:gd name="connsiteX31" fmla="*/ 1067460 w 2134220"/>
              <a:gd name="connsiteY31" fmla="*/ 2491882 h 5448313"/>
              <a:gd name="connsiteX32" fmla="*/ 2132937 w 2134220"/>
              <a:gd name="connsiteY32" fmla="*/ 1426146 h 5448313"/>
              <a:gd name="connsiteX33" fmla="*/ 2132937 w 2134220"/>
              <a:gd name="connsiteY33" fmla="*/ 1432469 h 5448313"/>
              <a:gd name="connsiteX34" fmla="*/ 2132937 w 2134220"/>
              <a:gd name="connsiteY34" fmla="*/ 1783077 h 5448313"/>
              <a:gd name="connsiteX35" fmla="*/ 2132937 w 2134220"/>
              <a:gd name="connsiteY35" fmla="*/ 1789400 h 5448313"/>
              <a:gd name="connsiteX36" fmla="*/ 1068052 w 2134220"/>
              <a:gd name="connsiteY36" fmla="*/ 2854228 h 5448313"/>
              <a:gd name="connsiteX37" fmla="*/ 1067460 w 2134220"/>
              <a:gd name="connsiteY37" fmla="*/ 2854820 h 5448313"/>
              <a:gd name="connsiteX38" fmla="*/ 1067460 w 2134220"/>
              <a:gd name="connsiteY38" fmla="*/ 2854821 h 5448313"/>
              <a:gd name="connsiteX39" fmla="*/ 1068052 w 2134220"/>
              <a:gd name="connsiteY39" fmla="*/ 2854229 h 5448313"/>
              <a:gd name="connsiteX40" fmla="*/ 1068052 w 2134220"/>
              <a:gd name="connsiteY40" fmla="*/ 3202894 h 5448313"/>
              <a:gd name="connsiteX41" fmla="*/ 1067995 w 2134220"/>
              <a:gd name="connsiteY41" fmla="*/ 3203629 h 5448313"/>
              <a:gd name="connsiteX42" fmla="*/ 2132937 w 2134220"/>
              <a:gd name="connsiteY42" fmla="*/ 2138744 h 5448313"/>
              <a:gd name="connsiteX43" fmla="*/ 2132937 w 2134220"/>
              <a:gd name="connsiteY43" fmla="*/ 2145067 h 5448313"/>
              <a:gd name="connsiteX44" fmla="*/ 2132937 w 2134220"/>
              <a:gd name="connsiteY44" fmla="*/ 2495676 h 5448313"/>
              <a:gd name="connsiteX45" fmla="*/ 2132937 w 2134220"/>
              <a:gd name="connsiteY45" fmla="*/ 2501999 h 5448313"/>
              <a:gd name="connsiteX46" fmla="*/ 1067460 w 2134220"/>
              <a:gd name="connsiteY46" fmla="*/ 3567419 h 5448313"/>
              <a:gd name="connsiteX47" fmla="*/ 1067460 w 2134220"/>
              <a:gd name="connsiteY47" fmla="*/ 3561102 h 5448313"/>
              <a:gd name="connsiteX48" fmla="*/ 1066842 w 2134220"/>
              <a:gd name="connsiteY48" fmla="*/ 3567381 h 5448313"/>
              <a:gd name="connsiteX49" fmla="*/ 1066842 w 2134220"/>
              <a:gd name="connsiteY49" fmla="*/ 3918002 h 5448313"/>
              <a:gd name="connsiteX50" fmla="*/ 1067460 w 2134220"/>
              <a:gd name="connsiteY50" fmla="*/ 3923083 h 5448313"/>
              <a:gd name="connsiteX51" fmla="*/ 1067460 w 2134220"/>
              <a:gd name="connsiteY51" fmla="*/ 3916763 h 5448313"/>
              <a:gd name="connsiteX52" fmla="*/ 2132937 w 2134220"/>
              <a:gd name="connsiteY52" fmla="*/ 2851027 h 5448313"/>
              <a:gd name="connsiteX53" fmla="*/ 2132937 w 2134220"/>
              <a:gd name="connsiteY53" fmla="*/ 2857350 h 5448313"/>
              <a:gd name="connsiteX54" fmla="*/ 2132937 w 2134220"/>
              <a:gd name="connsiteY54" fmla="*/ 3207958 h 5448313"/>
              <a:gd name="connsiteX55" fmla="*/ 2132937 w 2134220"/>
              <a:gd name="connsiteY55" fmla="*/ 3214281 h 5448313"/>
              <a:gd name="connsiteX56" fmla="*/ 1067536 w 2134220"/>
              <a:gd name="connsiteY56" fmla="*/ 4279941 h 5448313"/>
              <a:gd name="connsiteX57" fmla="*/ 1067536 w 2134220"/>
              <a:gd name="connsiteY57" fmla="*/ 4279942 h 5448313"/>
              <a:gd name="connsiteX58" fmla="*/ 1067535 w 2134220"/>
              <a:gd name="connsiteY58" fmla="*/ 4279942 h 5448313"/>
              <a:gd name="connsiteX59" fmla="*/ 1067460 w 2134220"/>
              <a:gd name="connsiteY59" fmla="*/ 4280017 h 5448313"/>
              <a:gd name="connsiteX60" fmla="*/ 1067460 w 2134220"/>
              <a:gd name="connsiteY60" fmla="*/ 4280019 h 5448313"/>
              <a:gd name="connsiteX61" fmla="*/ 1067536 w 2134220"/>
              <a:gd name="connsiteY61" fmla="*/ 4279942 h 5448313"/>
              <a:gd name="connsiteX62" fmla="*/ 1068052 w 2134220"/>
              <a:gd name="connsiteY62" fmla="*/ 4279942 h 5448313"/>
              <a:gd name="connsiteX63" fmla="*/ 1068052 w 2134220"/>
              <a:gd name="connsiteY63" fmla="*/ 4629149 h 5448313"/>
              <a:gd name="connsiteX64" fmla="*/ 1068003 w 2134220"/>
              <a:gd name="connsiteY64" fmla="*/ 4629767 h 5448313"/>
              <a:gd name="connsiteX65" fmla="*/ 2132937 w 2134220"/>
              <a:gd name="connsiteY65" fmla="*/ 3564890 h 5448313"/>
              <a:gd name="connsiteX66" fmla="*/ 2132937 w 2134220"/>
              <a:gd name="connsiteY66" fmla="*/ 3571213 h 5448313"/>
              <a:gd name="connsiteX67" fmla="*/ 2132937 w 2134220"/>
              <a:gd name="connsiteY67" fmla="*/ 3921821 h 5448313"/>
              <a:gd name="connsiteX68" fmla="*/ 2132937 w 2134220"/>
              <a:gd name="connsiteY68" fmla="*/ 3928144 h 5448313"/>
              <a:gd name="connsiteX69" fmla="*/ 1067460 w 2134220"/>
              <a:gd name="connsiteY69" fmla="*/ 4993565 h 5448313"/>
              <a:gd name="connsiteX70" fmla="*/ 1067460 w 2134220"/>
              <a:gd name="connsiteY70" fmla="*/ 4987248 h 5448313"/>
              <a:gd name="connsiteX71" fmla="*/ 1066842 w 2134220"/>
              <a:gd name="connsiteY71" fmla="*/ 4992504 h 5448313"/>
              <a:gd name="connsiteX72" fmla="*/ 1066842 w 2134220"/>
              <a:gd name="connsiteY72" fmla="*/ 5342842 h 5448313"/>
              <a:gd name="connsiteX73" fmla="*/ 1067460 w 2134220"/>
              <a:gd name="connsiteY73" fmla="*/ 5349228 h 5448313"/>
              <a:gd name="connsiteX74" fmla="*/ 1067460 w 2134220"/>
              <a:gd name="connsiteY74" fmla="*/ 5342909 h 5448313"/>
              <a:gd name="connsiteX75" fmla="*/ 2132937 w 2134220"/>
              <a:gd name="connsiteY75" fmla="*/ 4277488 h 5448313"/>
              <a:gd name="connsiteX76" fmla="*/ 2132937 w 2134220"/>
              <a:gd name="connsiteY76" fmla="*/ 4283811 h 5448313"/>
              <a:gd name="connsiteX77" fmla="*/ 2132937 w 2134220"/>
              <a:gd name="connsiteY77" fmla="*/ 4634104 h 5448313"/>
              <a:gd name="connsiteX78" fmla="*/ 2132937 w 2134220"/>
              <a:gd name="connsiteY78" fmla="*/ 4640743 h 5448313"/>
              <a:gd name="connsiteX79" fmla="*/ 1325324 w 2134220"/>
              <a:gd name="connsiteY79" fmla="*/ 5448313 h 5448313"/>
              <a:gd name="connsiteX80" fmla="*/ 1567 w 2134220"/>
              <a:gd name="connsiteY80" fmla="*/ 5448313 h 5448313"/>
              <a:gd name="connsiteX81" fmla="*/ 1210 w 2134220"/>
              <a:gd name="connsiteY81" fmla="*/ 5345389 h 5448313"/>
              <a:gd name="connsiteX82" fmla="*/ 1884 w 2134220"/>
              <a:gd name="connsiteY82" fmla="*/ 5339116 h 5448313"/>
              <a:gd name="connsiteX83" fmla="*/ 1884 w 2134220"/>
              <a:gd name="connsiteY83" fmla="*/ 5339115 h 5448313"/>
              <a:gd name="connsiteX84" fmla="*/ 1884 w 2134220"/>
              <a:gd name="connsiteY84" fmla="*/ 4988507 h 5448313"/>
              <a:gd name="connsiteX85" fmla="*/ 1210 w 2134220"/>
              <a:gd name="connsiteY85" fmla="*/ 4983448 h 5448313"/>
              <a:gd name="connsiteX86" fmla="*/ 1210 w 2134220"/>
              <a:gd name="connsiteY86" fmla="*/ 4633110 h 5448313"/>
              <a:gd name="connsiteX87" fmla="*/ 1884 w 2134220"/>
              <a:gd name="connsiteY87" fmla="*/ 4626517 h 5448313"/>
              <a:gd name="connsiteX88" fmla="*/ 1884 w 2134220"/>
              <a:gd name="connsiteY88" fmla="*/ 4626516 h 5448313"/>
              <a:gd name="connsiteX89" fmla="*/ 1884 w 2134220"/>
              <a:gd name="connsiteY89" fmla="*/ 4276225 h 5448313"/>
              <a:gd name="connsiteX90" fmla="*/ 1884 w 2134220"/>
              <a:gd name="connsiteY90" fmla="*/ 4276224 h 5448313"/>
              <a:gd name="connsiteX91" fmla="*/ 2421 w 2134220"/>
              <a:gd name="connsiteY91" fmla="*/ 4268623 h 5448313"/>
              <a:gd name="connsiteX92" fmla="*/ 1210 w 2134220"/>
              <a:gd name="connsiteY92" fmla="*/ 3919134 h 5448313"/>
              <a:gd name="connsiteX93" fmla="*/ 1884 w 2134220"/>
              <a:gd name="connsiteY93" fmla="*/ 3914235 h 5448313"/>
              <a:gd name="connsiteX94" fmla="*/ 1884 w 2134220"/>
              <a:gd name="connsiteY94" fmla="*/ 3914234 h 5448313"/>
              <a:gd name="connsiteX95" fmla="*/ 1884 w 2134220"/>
              <a:gd name="connsiteY95" fmla="*/ 3563626 h 5448313"/>
              <a:gd name="connsiteX96" fmla="*/ 0 w 2134220"/>
              <a:gd name="connsiteY96" fmla="*/ 3557193 h 5448313"/>
              <a:gd name="connsiteX97" fmla="*/ 0 w 2134220"/>
              <a:gd name="connsiteY97" fmla="*/ 3206856 h 5448313"/>
              <a:gd name="connsiteX98" fmla="*/ 1884 w 2134220"/>
              <a:gd name="connsiteY98" fmla="*/ 3200372 h 5448313"/>
              <a:gd name="connsiteX99" fmla="*/ 1884 w 2134220"/>
              <a:gd name="connsiteY99" fmla="*/ 3200371 h 5448313"/>
              <a:gd name="connsiteX100" fmla="*/ 1884 w 2134220"/>
              <a:gd name="connsiteY100" fmla="*/ 2849763 h 5448313"/>
              <a:gd name="connsiteX101" fmla="*/ 0 w 2134220"/>
              <a:gd name="connsiteY101" fmla="*/ 2844915 h 5448313"/>
              <a:gd name="connsiteX102" fmla="*/ 0 w 2134220"/>
              <a:gd name="connsiteY102" fmla="*/ 2494294 h 5448313"/>
              <a:gd name="connsiteX103" fmla="*/ 1884 w 2134220"/>
              <a:gd name="connsiteY103" fmla="*/ 2488089 h 5448313"/>
              <a:gd name="connsiteX104" fmla="*/ 1884 w 2134220"/>
              <a:gd name="connsiteY104" fmla="*/ 2488088 h 5448313"/>
              <a:gd name="connsiteX105" fmla="*/ 1884 w 2134220"/>
              <a:gd name="connsiteY105" fmla="*/ 2137481 h 5448313"/>
              <a:gd name="connsiteX106" fmla="*/ 0 w 2134220"/>
              <a:gd name="connsiteY106" fmla="*/ 2132354 h 5448313"/>
              <a:gd name="connsiteX107" fmla="*/ 0 w 2134220"/>
              <a:gd name="connsiteY107" fmla="*/ 1781733 h 5448313"/>
              <a:gd name="connsiteX108" fmla="*/ 1065632 w 2134220"/>
              <a:gd name="connsiteY108" fmla="*/ 716286 h 5448313"/>
              <a:gd name="connsiteX109" fmla="*/ 1065632 w 2134220"/>
              <a:gd name="connsiteY109" fmla="*/ 1066907 h 5448313"/>
              <a:gd name="connsiteX110" fmla="*/ 1067460 w 2134220"/>
              <a:gd name="connsiteY110" fmla="*/ 1071743 h 5448313"/>
              <a:gd name="connsiteX111" fmla="*/ 1067460 w 2134220"/>
              <a:gd name="connsiteY111" fmla="*/ 1065420 h 544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134220" h="5448313">
                <a:moveTo>
                  <a:pt x="2134220" y="4988506"/>
                </a:moveTo>
                <a:lnTo>
                  <a:pt x="2134220" y="4994829"/>
                </a:lnTo>
                <a:lnTo>
                  <a:pt x="2134220" y="5345438"/>
                </a:lnTo>
                <a:lnTo>
                  <a:pt x="2134220" y="5351761"/>
                </a:lnTo>
                <a:lnTo>
                  <a:pt x="2037654" y="5448313"/>
                </a:lnTo>
                <a:lnTo>
                  <a:pt x="1674483" y="5448313"/>
                </a:lnTo>
                <a:close/>
                <a:moveTo>
                  <a:pt x="1067460" y="4273701"/>
                </a:moveTo>
                <a:lnTo>
                  <a:pt x="1066842" y="4279942"/>
                </a:lnTo>
                <a:lnTo>
                  <a:pt x="1067460" y="4279942"/>
                </a:lnTo>
                <a:close/>
                <a:moveTo>
                  <a:pt x="1067460" y="2848504"/>
                </a:moveTo>
                <a:lnTo>
                  <a:pt x="1066842" y="2853688"/>
                </a:lnTo>
                <a:lnTo>
                  <a:pt x="1067460" y="2853688"/>
                </a:lnTo>
                <a:close/>
                <a:moveTo>
                  <a:pt x="2132937" y="0"/>
                </a:moveTo>
                <a:lnTo>
                  <a:pt x="2132937" y="6323"/>
                </a:lnTo>
                <a:lnTo>
                  <a:pt x="2132937" y="356932"/>
                </a:lnTo>
                <a:lnTo>
                  <a:pt x="2132937" y="363255"/>
                </a:lnTo>
                <a:lnTo>
                  <a:pt x="1067460" y="1428675"/>
                </a:lnTo>
                <a:lnTo>
                  <a:pt x="1067460" y="1422355"/>
                </a:lnTo>
                <a:lnTo>
                  <a:pt x="1065431" y="1428848"/>
                </a:lnTo>
                <a:lnTo>
                  <a:pt x="1065431" y="1779186"/>
                </a:lnTo>
                <a:lnTo>
                  <a:pt x="1067460" y="1784342"/>
                </a:lnTo>
                <a:lnTo>
                  <a:pt x="1067460" y="1778019"/>
                </a:lnTo>
                <a:lnTo>
                  <a:pt x="2132937" y="712599"/>
                </a:lnTo>
                <a:lnTo>
                  <a:pt x="2132937" y="718922"/>
                </a:lnTo>
                <a:lnTo>
                  <a:pt x="2132937" y="1069214"/>
                </a:lnTo>
                <a:lnTo>
                  <a:pt x="2132937" y="1075537"/>
                </a:lnTo>
                <a:lnTo>
                  <a:pt x="1067460" y="2141273"/>
                </a:lnTo>
                <a:lnTo>
                  <a:pt x="1067460" y="2134953"/>
                </a:lnTo>
                <a:lnTo>
                  <a:pt x="1065431" y="2141126"/>
                </a:lnTo>
                <a:lnTo>
                  <a:pt x="1065431" y="2491747"/>
                </a:lnTo>
                <a:lnTo>
                  <a:pt x="1067460" y="2498205"/>
                </a:lnTo>
                <a:lnTo>
                  <a:pt x="1067460" y="2491882"/>
                </a:lnTo>
                <a:lnTo>
                  <a:pt x="2132937" y="1426146"/>
                </a:lnTo>
                <a:lnTo>
                  <a:pt x="2132937" y="1432469"/>
                </a:lnTo>
                <a:lnTo>
                  <a:pt x="2132937" y="1783077"/>
                </a:lnTo>
                <a:lnTo>
                  <a:pt x="2132937" y="1789400"/>
                </a:lnTo>
                <a:lnTo>
                  <a:pt x="1068052" y="2854228"/>
                </a:lnTo>
                <a:lnTo>
                  <a:pt x="1067460" y="2854820"/>
                </a:lnTo>
                <a:lnTo>
                  <a:pt x="1067460" y="2854821"/>
                </a:lnTo>
                <a:lnTo>
                  <a:pt x="1068052" y="2854229"/>
                </a:lnTo>
                <a:lnTo>
                  <a:pt x="1068052" y="3202894"/>
                </a:lnTo>
                <a:lnTo>
                  <a:pt x="1067995" y="3203629"/>
                </a:lnTo>
                <a:lnTo>
                  <a:pt x="2132937" y="2138744"/>
                </a:lnTo>
                <a:lnTo>
                  <a:pt x="2132937" y="2145067"/>
                </a:lnTo>
                <a:lnTo>
                  <a:pt x="2132937" y="2495676"/>
                </a:lnTo>
                <a:lnTo>
                  <a:pt x="2132937" y="2501999"/>
                </a:lnTo>
                <a:lnTo>
                  <a:pt x="1067460" y="3567419"/>
                </a:lnTo>
                <a:lnTo>
                  <a:pt x="1067460" y="3561102"/>
                </a:lnTo>
                <a:lnTo>
                  <a:pt x="1066842" y="3567381"/>
                </a:lnTo>
                <a:lnTo>
                  <a:pt x="1066842" y="3918002"/>
                </a:lnTo>
                <a:lnTo>
                  <a:pt x="1067460" y="3923083"/>
                </a:lnTo>
                <a:lnTo>
                  <a:pt x="1067460" y="3916763"/>
                </a:lnTo>
                <a:lnTo>
                  <a:pt x="2132937" y="2851027"/>
                </a:lnTo>
                <a:lnTo>
                  <a:pt x="2132937" y="2857350"/>
                </a:lnTo>
                <a:lnTo>
                  <a:pt x="2132937" y="3207958"/>
                </a:lnTo>
                <a:lnTo>
                  <a:pt x="2132937" y="3214281"/>
                </a:lnTo>
                <a:lnTo>
                  <a:pt x="1067536" y="4279941"/>
                </a:lnTo>
                <a:lnTo>
                  <a:pt x="1067536" y="4279942"/>
                </a:lnTo>
                <a:lnTo>
                  <a:pt x="1067535" y="4279942"/>
                </a:lnTo>
                <a:lnTo>
                  <a:pt x="1067460" y="4280017"/>
                </a:lnTo>
                <a:lnTo>
                  <a:pt x="1067460" y="4280019"/>
                </a:lnTo>
                <a:cubicBezTo>
                  <a:pt x="1067485" y="4279993"/>
                  <a:pt x="1067511" y="4279968"/>
                  <a:pt x="1067536" y="4279942"/>
                </a:cubicBezTo>
                <a:lnTo>
                  <a:pt x="1068052" y="4279942"/>
                </a:lnTo>
                <a:lnTo>
                  <a:pt x="1068052" y="4629149"/>
                </a:lnTo>
                <a:lnTo>
                  <a:pt x="1068003" y="4629767"/>
                </a:lnTo>
                <a:lnTo>
                  <a:pt x="2132937" y="3564890"/>
                </a:lnTo>
                <a:lnTo>
                  <a:pt x="2132937" y="3571213"/>
                </a:lnTo>
                <a:lnTo>
                  <a:pt x="2132937" y="3921821"/>
                </a:lnTo>
                <a:lnTo>
                  <a:pt x="2132937" y="3928144"/>
                </a:lnTo>
                <a:lnTo>
                  <a:pt x="1067460" y="4993565"/>
                </a:lnTo>
                <a:lnTo>
                  <a:pt x="1067460" y="4987248"/>
                </a:lnTo>
                <a:lnTo>
                  <a:pt x="1066842" y="4992504"/>
                </a:lnTo>
                <a:lnTo>
                  <a:pt x="1066842" y="5342842"/>
                </a:lnTo>
                <a:lnTo>
                  <a:pt x="1067460" y="5349228"/>
                </a:lnTo>
                <a:lnTo>
                  <a:pt x="1067460" y="5342909"/>
                </a:lnTo>
                <a:lnTo>
                  <a:pt x="2132937" y="4277488"/>
                </a:lnTo>
                <a:lnTo>
                  <a:pt x="2132937" y="4283811"/>
                </a:lnTo>
                <a:lnTo>
                  <a:pt x="2132937" y="4634104"/>
                </a:lnTo>
                <a:lnTo>
                  <a:pt x="2132937" y="4640743"/>
                </a:lnTo>
                <a:lnTo>
                  <a:pt x="1325324" y="5448313"/>
                </a:lnTo>
                <a:lnTo>
                  <a:pt x="1567" y="5448313"/>
                </a:lnTo>
                <a:lnTo>
                  <a:pt x="1210" y="5345389"/>
                </a:lnTo>
                <a:cubicBezTo>
                  <a:pt x="1435" y="5343298"/>
                  <a:pt x="1659" y="5341207"/>
                  <a:pt x="1884" y="5339116"/>
                </a:cubicBezTo>
                <a:lnTo>
                  <a:pt x="1884" y="5339115"/>
                </a:lnTo>
                <a:lnTo>
                  <a:pt x="1884" y="4988507"/>
                </a:lnTo>
                <a:cubicBezTo>
                  <a:pt x="1659" y="4986821"/>
                  <a:pt x="1435" y="4985134"/>
                  <a:pt x="1210" y="4983448"/>
                </a:cubicBezTo>
                <a:lnTo>
                  <a:pt x="1210" y="4633110"/>
                </a:lnTo>
                <a:cubicBezTo>
                  <a:pt x="1435" y="4630912"/>
                  <a:pt x="1659" y="4628715"/>
                  <a:pt x="1884" y="4626517"/>
                </a:cubicBezTo>
                <a:lnTo>
                  <a:pt x="1884" y="4626516"/>
                </a:lnTo>
                <a:lnTo>
                  <a:pt x="1884" y="4276225"/>
                </a:lnTo>
                <a:lnTo>
                  <a:pt x="1884" y="4276224"/>
                </a:lnTo>
                <a:lnTo>
                  <a:pt x="2421" y="4268623"/>
                </a:lnTo>
                <a:cubicBezTo>
                  <a:pt x="2017" y="4152127"/>
                  <a:pt x="1614" y="4035630"/>
                  <a:pt x="1210" y="3919134"/>
                </a:cubicBezTo>
                <a:cubicBezTo>
                  <a:pt x="1435" y="3917501"/>
                  <a:pt x="1659" y="3915868"/>
                  <a:pt x="1884" y="3914235"/>
                </a:cubicBezTo>
                <a:lnTo>
                  <a:pt x="1884" y="3914234"/>
                </a:lnTo>
                <a:lnTo>
                  <a:pt x="1884" y="3563626"/>
                </a:lnTo>
                <a:lnTo>
                  <a:pt x="0" y="3557193"/>
                </a:lnTo>
                <a:lnTo>
                  <a:pt x="0" y="3206856"/>
                </a:lnTo>
                <a:lnTo>
                  <a:pt x="1884" y="3200372"/>
                </a:lnTo>
                <a:lnTo>
                  <a:pt x="1884" y="3200371"/>
                </a:lnTo>
                <a:lnTo>
                  <a:pt x="1884" y="2849763"/>
                </a:lnTo>
                <a:lnTo>
                  <a:pt x="0" y="2844915"/>
                </a:lnTo>
                <a:lnTo>
                  <a:pt x="0" y="2494294"/>
                </a:lnTo>
                <a:lnTo>
                  <a:pt x="1884" y="2488089"/>
                </a:lnTo>
                <a:lnTo>
                  <a:pt x="1884" y="2488088"/>
                </a:lnTo>
                <a:lnTo>
                  <a:pt x="1884" y="2137481"/>
                </a:lnTo>
                <a:lnTo>
                  <a:pt x="0" y="2132354"/>
                </a:lnTo>
                <a:lnTo>
                  <a:pt x="0" y="1781733"/>
                </a:lnTo>
                <a:lnTo>
                  <a:pt x="1065632" y="716286"/>
                </a:lnTo>
                <a:lnTo>
                  <a:pt x="1065632" y="1066907"/>
                </a:lnTo>
                <a:lnTo>
                  <a:pt x="1067460" y="1071743"/>
                </a:lnTo>
                <a:lnTo>
                  <a:pt x="1067460" y="1065420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71192D0-1A52-46D7-B1C5-4772D8FEF191}"/>
              </a:ext>
            </a:extLst>
          </p:cNvPr>
          <p:cNvSpPr/>
          <p:nvPr/>
        </p:nvSpPr>
        <p:spPr>
          <a:xfrm>
            <a:off x="3721730" y="2125972"/>
            <a:ext cx="4356102" cy="4732028"/>
          </a:xfrm>
          <a:custGeom>
            <a:avLst/>
            <a:gdLst>
              <a:gd name="connsiteX0" fmla="*/ 4354892 w 4356102"/>
              <a:gd name="connsiteY0" fmla="*/ 4276218 h 4732028"/>
              <a:gd name="connsiteX1" fmla="*/ 4354892 w 4356102"/>
              <a:gd name="connsiteY1" fmla="*/ 4626556 h 4732028"/>
              <a:gd name="connsiteX2" fmla="*/ 4249402 w 4356102"/>
              <a:gd name="connsiteY2" fmla="*/ 4732028 h 4732028"/>
              <a:gd name="connsiteX3" fmla="*/ 3899003 w 4356102"/>
              <a:gd name="connsiteY3" fmla="*/ 4732028 h 4732028"/>
              <a:gd name="connsiteX4" fmla="*/ 4354892 w 4356102"/>
              <a:gd name="connsiteY4" fmla="*/ 3563656 h 4732028"/>
              <a:gd name="connsiteX5" fmla="*/ 4356102 w 4356102"/>
              <a:gd name="connsiteY5" fmla="*/ 3563656 h 4732028"/>
              <a:gd name="connsiteX6" fmla="*/ 4356102 w 4356102"/>
              <a:gd name="connsiteY6" fmla="*/ 3912863 h 4732028"/>
              <a:gd name="connsiteX7" fmla="*/ 3536795 w 4356102"/>
              <a:gd name="connsiteY7" fmla="*/ 4732028 h 4732028"/>
              <a:gd name="connsiteX8" fmla="*/ 3186349 w 4356102"/>
              <a:gd name="connsiteY8" fmla="*/ 4732028 h 4732028"/>
              <a:gd name="connsiteX9" fmla="*/ 3289260 w 4356102"/>
              <a:gd name="connsiteY9" fmla="*/ 4629103 h 4732028"/>
              <a:gd name="connsiteX10" fmla="*/ 4354892 w 4356102"/>
              <a:gd name="connsiteY10" fmla="*/ 2851095 h 4732028"/>
              <a:gd name="connsiteX11" fmla="*/ 4354892 w 4356102"/>
              <a:gd name="connsiteY11" fmla="*/ 3201716 h 4732028"/>
              <a:gd name="connsiteX12" fmla="*/ 3289260 w 4356102"/>
              <a:gd name="connsiteY12" fmla="*/ 4267162 h 4732028"/>
              <a:gd name="connsiteX13" fmla="*/ 2824411 w 4356102"/>
              <a:gd name="connsiteY13" fmla="*/ 4732028 h 4732028"/>
              <a:gd name="connsiteX14" fmla="*/ 2474019 w 4356102"/>
              <a:gd name="connsiteY14" fmla="*/ 4732028 h 4732028"/>
              <a:gd name="connsiteX15" fmla="*/ 3289260 w 4356102"/>
              <a:gd name="connsiteY15" fmla="*/ 3916824 h 4732028"/>
              <a:gd name="connsiteX16" fmla="*/ 4354892 w 4356102"/>
              <a:gd name="connsiteY16" fmla="*/ 2137402 h 4732028"/>
              <a:gd name="connsiteX17" fmla="*/ 4356102 w 4356102"/>
              <a:gd name="connsiteY17" fmla="*/ 2137402 h 4732028"/>
              <a:gd name="connsiteX18" fmla="*/ 4356102 w 4356102"/>
              <a:gd name="connsiteY18" fmla="*/ 2486608 h 4732028"/>
              <a:gd name="connsiteX19" fmla="*/ 3290471 w 4356102"/>
              <a:gd name="connsiteY19" fmla="*/ 3552337 h 4732028"/>
              <a:gd name="connsiteX20" fmla="*/ 2110800 w 4356102"/>
              <a:gd name="connsiteY20" fmla="*/ 4732028 h 4732028"/>
              <a:gd name="connsiteX21" fmla="*/ 1760206 w 4356102"/>
              <a:gd name="connsiteY21" fmla="*/ 4732028 h 4732028"/>
              <a:gd name="connsiteX22" fmla="*/ 3289260 w 4356102"/>
              <a:gd name="connsiteY22" fmla="*/ 3202848 h 4732028"/>
              <a:gd name="connsiteX23" fmla="*/ 4353481 w 4356102"/>
              <a:gd name="connsiteY23" fmla="*/ 1424840 h 4732028"/>
              <a:gd name="connsiteX24" fmla="*/ 4353481 w 4356102"/>
              <a:gd name="connsiteY24" fmla="*/ 1775461 h 4732028"/>
              <a:gd name="connsiteX25" fmla="*/ 3288050 w 4356102"/>
              <a:gd name="connsiteY25" fmla="*/ 2840907 h 4732028"/>
              <a:gd name="connsiteX26" fmla="*/ 1396988 w 4356102"/>
              <a:gd name="connsiteY26" fmla="*/ 4732028 h 4732028"/>
              <a:gd name="connsiteX27" fmla="*/ 1046576 w 4356102"/>
              <a:gd name="connsiteY27" fmla="*/ 4732028 h 4732028"/>
              <a:gd name="connsiteX28" fmla="*/ 3288050 w 4356102"/>
              <a:gd name="connsiteY28" fmla="*/ 2490569 h 4732028"/>
              <a:gd name="connsiteX29" fmla="*/ 4353481 w 4356102"/>
              <a:gd name="connsiteY29" fmla="*/ 712562 h 4732028"/>
              <a:gd name="connsiteX30" fmla="*/ 4353481 w 4356102"/>
              <a:gd name="connsiteY30" fmla="*/ 1062900 h 4732028"/>
              <a:gd name="connsiteX31" fmla="*/ 3288050 w 4356102"/>
              <a:gd name="connsiteY31" fmla="*/ 2128629 h 4732028"/>
              <a:gd name="connsiteX32" fmla="*/ 684633 w 4356102"/>
              <a:gd name="connsiteY32" fmla="*/ 4732028 h 4732028"/>
              <a:gd name="connsiteX33" fmla="*/ 334010 w 4356102"/>
              <a:gd name="connsiteY33" fmla="*/ 4732028 h 4732028"/>
              <a:gd name="connsiteX34" fmla="*/ 3288050 w 4356102"/>
              <a:gd name="connsiteY34" fmla="*/ 1778008 h 4732028"/>
              <a:gd name="connsiteX35" fmla="*/ 4353682 w 4356102"/>
              <a:gd name="connsiteY35" fmla="*/ 0 h 4732028"/>
              <a:gd name="connsiteX36" fmla="*/ 4353682 w 4356102"/>
              <a:gd name="connsiteY36" fmla="*/ 350621 h 4732028"/>
              <a:gd name="connsiteX37" fmla="*/ 3288050 w 4356102"/>
              <a:gd name="connsiteY37" fmla="*/ 1416068 h 4732028"/>
              <a:gd name="connsiteX38" fmla="*/ 0 w 4356102"/>
              <a:gd name="connsiteY38" fmla="*/ 4704095 h 4732028"/>
              <a:gd name="connsiteX39" fmla="*/ 0 w 4356102"/>
              <a:gd name="connsiteY39" fmla="*/ 4353474 h 4732028"/>
              <a:gd name="connsiteX40" fmla="*/ 3288050 w 4356102"/>
              <a:gd name="connsiteY40" fmla="*/ 1065447 h 47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56102" h="4732028">
                <a:moveTo>
                  <a:pt x="4354892" y="4276218"/>
                </a:moveTo>
                <a:lnTo>
                  <a:pt x="4354892" y="4626556"/>
                </a:lnTo>
                <a:lnTo>
                  <a:pt x="4249402" y="4732028"/>
                </a:lnTo>
                <a:lnTo>
                  <a:pt x="3899003" y="4732028"/>
                </a:lnTo>
                <a:close/>
                <a:moveTo>
                  <a:pt x="4354892" y="3563656"/>
                </a:moveTo>
                <a:lnTo>
                  <a:pt x="4356102" y="3563656"/>
                </a:lnTo>
                <a:lnTo>
                  <a:pt x="4356102" y="3912863"/>
                </a:lnTo>
                <a:lnTo>
                  <a:pt x="3536795" y="4732028"/>
                </a:lnTo>
                <a:lnTo>
                  <a:pt x="3186349" y="4732028"/>
                </a:lnTo>
                <a:lnTo>
                  <a:pt x="3289260" y="4629103"/>
                </a:lnTo>
                <a:close/>
                <a:moveTo>
                  <a:pt x="4354892" y="2851095"/>
                </a:moveTo>
                <a:lnTo>
                  <a:pt x="4354892" y="3201716"/>
                </a:lnTo>
                <a:lnTo>
                  <a:pt x="3289260" y="4267162"/>
                </a:lnTo>
                <a:lnTo>
                  <a:pt x="2824411" y="4732028"/>
                </a:lnTo>
                <a:lnTo>
                  <a:pt x="2474019" y="4732028"/>
                </a:lnTo>
                <a:lnTo>
                  <a:pt x="3289260" y="3916824"/>
                </a:lnTo>
                <a:close/>
                <a:moveTo>
                  <a:pt x="4354892" y="2137402"/>
                </a:moveTo>
                <a:lnTo>
                  <a:pt x="4356102" y="2137402"/>
                </a:lnTo>
                <a:lnTo>
                  <a:pt x="4356102" y="2486608"/>
                </a:lnTo>
                <a:lnTo>
                  <a:pt x="3290471" y="3552337"/>
                </a:lnTo>
                <a:lnTo>
                  <a:pt x="2110800" y="4732028"/>
                </a:lnTo>
                <a:lnTo>
                  <a:pt x="1760206" y="4732028"/>
                </a:lnTo>
                <a:lnTo>
                  <a:pt x="3289260" y="3202848"/>
                </a:lnTo>
                <a:close/>
                <a:moveTo>
                  <a:pt x="4353481" y="1424840"/>
                </a:moveTo>
                <a:lnTo>
                  <a:pt x="4353481" y="1775461"/>
                </a:lnTo>
                <a:lnTo>
                  <a:pt x="3288050" y="2840907"/>
                </a:lnTo>
                <a:lnTo>
                  <a:pt x="1396988" y="4732028"/>
                </a:lnTo>
                <a:lnTo>
                  <a:pt x="1046576" y="4732028"/>
                </a:lnTo>
                <a:lnTo>
                  <a:pt x="3288050" y="2490569"/>
                </a:lnTo>
                <a:close/>
                <a:moveTo>
                  <a:pt x="4353481" y="712562"/>
                </a:moveTo>
                <a:lnTo>
                  <a:pt x="4353481" y="1062900"/>
                </a:lnTo>
                <a:lnTo>
                  <a:pt x="3288050" y="2128629"/>
                </a:lnTo>
                <a:lnTo>
                  <a:pt x="684633" y="4732028"/>
                </a:lnTo>
                <a:lnTo>
                  <a:pt x="334010" y="4732028"/>
                </a:lnTo>
                <a:lnTo>
                  <a:pt x="3288050" y="1778008"/>
                </a:lnTo>
                <a:close/>
                <a:moveTo>
                  <a:pt x="4353682" y="0"/>
                </a:moveTo>
                <a:lnTo>
                  <a:pt x="4353682" y="350621"/>
                </a:lnTo>
                <a:lnTo>
                  <a:pt x="3288050" y="1416068"/>
                </a:lnTo>
                <a:lnTo>
                  <a:pt x="0" y="4704095"/>
                </a:lnTo>
                <a:lnTo>
                  <a:pt x="0" y="4353474"/>
                </a:lnTo>
                <a:lnTo>
                  <a:pt x="3288050" y="10654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455494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4554941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42CDC6-C80B-4491-B1E2-366FDCB68A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4C03DC-D27B-4334-B9C0-FE0B3C2E5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1518FF9-282A-4BBA-A731-44ABDF5A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6B086DF9-0749-E644-9369-DC99155CAD6B}"/>
              </a:ext>
            </a:extLst>
          </p:cNvPr>
          <p:cNvSpPr/>
          <p:nvPr/>
        </p:nvSpPr>
        <p:spPr>
          <a:xfrm>
            <a:off x="0" y="0"/>
            <a:ext cx="2457450" cy="2457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8519"/>
                </a:lnTo>
                <a:lnTo>
                  <a:pt x="18519" y="0"/>
                </a:lnTo>
                <a:lnTo>
                  <a:pt x="21600" y="0"/>
                </a:lnTo>
                <a:lnTo>
                  <a:pt x="0" y="21600"/>
                </a:lnTo>
                <a:close/>
                <a:moveTo>
                  <a:pt x="15338" y="0"/>
                </a:moveTo>
                <a:lnTo>
                  <a:pt x="12257" y="0"/>
                </a:lnTo>
                <a:lnTo>
                  <a:pt x="0" y="12257"/>
                </a:lnTo>
                <a:lnTo>
                  <a:pt x="0" y="15338"/>
                </a:lnTo>
                <a:lnTo>
                  <a:pt x="15338" y="0"/>
                </a:lnTo>
                <a:close/>
                <a:moveTo>
                  <a:pt x="9075" y="0"/>
                </a:moveTo>
                <a:lnTo>
                  <a:pt x="5995" y="0"/>
                </a:lnTo>
                <a:lnTo>
                  <a:pt x="0" y="5994"/>
                </a:lnTo>
                <a:lnTo>
                  <a:pt x="0" y="9075"/>
                </a:lnTo>
                <a:lnTo>
                  <a:pt x="9075" y="0"/>
                </a:lnTo>
                <a:close/>
                <a:moveTo>
                  <a:pt x="2802" y="0"/>
                </a:moveTo>
                <a:lnTo>
                  <a:pt x="0" y="0"/>
                </a:lnTo>
                <a:lnTo>
                  <a:pt x="0" y="2802"/>
                </a:lnTo>
                <a:lnTo>
                  <a:pt x="280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89081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1194117-C836-4FC4-A337-0822FA7373F1}"/>
              </a:ext>
            </a:extLst>
          </p:cNvPr>
          <p:cNvSpPr/>
          <p:nvPr/>
        </p:nvSpPr>
        <p:spPr>
          <a:xfrm>
            <a:off x="1346201" y="-2"/>
            <a:ext cx="2249487" cy="2145038"/>
          </a:xfrm>
          <a:custGeom>
            <a:avLst/>
            <a:gdLst>
              <a:gd name="connsiteX0" fmla="*/ 368301 w 2249487"/>
              <a:gd name="connsiteY0" fmla="*/ 0 h 2145038"/>
              <a:gd name="connsiteX1" fmla="*/ 718842 w 2249487"/>
              <a:gd name="connsiteY1" fmla="*/ 0 h 2145038"/>
              <a:gd name="connsiteX2" fmla="*/ 718841 w 2249487"/>
              <a:gd name="connsiteY2" fmla="*/ 1 h 2145038"/>
              <a:gd name="connsiteX3" fmla="*/ 718842 w 2249487"/>
              <a:gd name="connsiteY3" fmla="*/ 1 h 2145038"/>
              <a:gd name="connsiteX4" fmla="*/ 718841 w 2249487"/>
              <a:gd name="connsiteY4" fmla="*/ 2 h 2145038"/>
              <a:gd name="connsiteX5" fmla="*/ 718842 w 2249487"/>
              <a:gd name="connsiteY5" fmla="*/ 2 h 2145038"/>
              <a:gd name="connsiteX6" fmla="*/ 1065534 w 2249487"/>
              <a:gd name="connsiteY6" fmla="*/ 15196 h 2145038"/>
              <a:gd name="connsiteX7" fmla="*/ 1065536 w 2249487"/>
              <a:gd name="connsiteY7" fmla="*/ 15194 h 2145038"/>
              <a:gd name="connsiteX8" fmla="*/ 1065536 w 2249487"/>
              <a:gd name="connsiteY8" fmla="*/ 8940 h 2145038"/>
              <a:gd name="connsiteX9" fmla="*/ 1065536 w 2249487"/>
              <a:gd name="connsiteY9" fmla="*/ 8939 h 2145038"/>
              <a:gd name="connsiteX10" fmla="*/ 1065536 w 2249487"/>
              <a:gd name="connsiteY10" fmla="*/ 8938 h 2145038"/>
              <a:gd name="connsiteX11" fmla="*/ 1074415 w 2249487"/>
              <a:gd name="connsiteY11" fmla="*/ 0 h 2145038"/>
              <a:gd name="connsiteX12" fmla="*/ 1437684 w 2249487"/>
              <a:gd name="connsiteY12" fmla="*/ 0 h 2145038"/>
              <a:gd name="connsiteX13" fmla="*/ 1437683 w 2249487"/>
              <a:gd name="connsiteY13" fmla="*/ 1 h 2145038"/>
              <a:gd name="connsiteX14" fmla="*/ 1437684 w 2249487"/>
              <a:gd name="connsiteY14" fmla="*/ 1 h 2145038"/>
              <a:gd name="connsiteX15" fmla="*/ 1437683 w 2249487"/>
              <a:gd name="connsiteY15" fmla="*/ 2 h 2145038"/>
              <a:gd name="connsiteX16" fmla="*/ 1437684 w 2249487"/>
              <a:gd name="connsiteY16" fmla="*/ 2 h 2145038"/>
              <a:gd name="connsiteX17" fmla="*/ 1774213 w 2249487"/>
              <a:gd name="connsiteY17" fmla="*/ 1246 h 2145038"/>
              <a:gd name="connsiteX18" fmla="*/ 1781803 w 2249487"/>
              <a:gd name="connsiteY18" fmla="*/ 1246 h 2145038"/>
              <a:gd name="connsiteX19" fmla="*/ 1781768 w 2249487"/>
              <a:gd name="connsiteY19" fmla="*/ 1274 h 2145038"/>
              <a:gd name="connsiteX20" fmla="*/ 1786941 w 2249487"/>
              <a:gd name="connsiteY20" fmla="*/ 1293 h 2145038"/>
              <a:gd name="connsiteX21" fmla="*/ 1786943 w 2249487"/>
              <a:gd name="connsiteY21" fmla="*/ 1291 h 2145038"/>
              <a:gd name="connsiteX22" fmla="*/ 1878012 w 2249487"/>
              <a:gd name="connsiteY22" fmla="*/ 1291 h 2145038"/>
              <a:gd name="connsiteX23" fmla="*/ 1878012 w 2249487"/>
              <a:gd name="connsiteY23" fmla="*/ 0 h 2145038"/>
              <a:gd name="connsiteX24" fmla="*/ 2249487 w 2249487"/>
              <a:gd name="connsiteY24" fmla="*/ 0 h 2145038"/>
              <a:gd name="connsiteX25" fmla="*/ 2249487 w 2249487"/>
              <a:gd name="connsiteY25" fmla="*/ 128587 h 2145038"/>
              <a:gd name="connsiteX26" fmla="*/ 2120801 w 2249487"/>
              <a:gd name="connsiteY26" fmla="*/ 128587 h 2145038"/>
              <a:gd name="connsiteX27" fmla="*/ 1065558 w 2249487"/>
              <a:gd name="connsiteY27" fmla="*/ 1085805 h 2145038"/>
              <a:gd name="connsiteX28" fmla="*/ 1065536 w 2249487"/>
              <a:gd name="connsiteY28" fmla="*/ 1085827 h 2145038"/>
              <a:gd name="connsiteX29" fmla="*/ 1065536 w 2249487"/>
              <a:gd name="connsiteY29" fmla="*/ 1085825 h 2145038"/>
              <a:gd name="connsiteX30" fmla="*/ 1065536 w 2249487"/>
              <a:gd name="connsiteY30" fmla="*/ 1079591 h 2145038"/>
              <a:gd name="connsiteX31" fmla="*/ 1065536 w 2249487"/>
              <a:gd name="connsiteY31" fmla="*/ 1079472 h 2145038"/>
              <a:gd name="connsiteX32" fmla="*/ 0 w 2249487"/>
              <a:gd name="connsiteY32" fmla="*/ 2145038 h 2145038"/>
              <a:gd name="connsiteX33" fmla="*/ 0 w 2249487"/>
              <a:gd name="connsiteY33" fmla="*/ 2145037 h 2145038"/>
              <a:gd name="connsiteX34" fmla="*/ 0 w 2249487"/>
              <a:gd name="connsiteY34" fmla="*/ 2145036 h 2145038"/>
              <a:gd name="connsiteX35" fmla="*/ 0 w 2249487"/>
              <a:gd name="connsiteY35" fmla="*/ 1794484 h 2145038"/>
              <a:gd name="connsiteX36" fmla="*/ 0 w 2249487"/>
              <a:gd name="connsiteY36" fmla="*/ 1794483 h 2145038"/>
              <a:gd name="connsiteX37" fmla="*/ 0 w 2249487"/>
              <a:gd name="connsiteY37" fmla="*/ 1794482 h 2145038"/>
              <a:gd name="connsiteX38" fmla="*/ 0 w 2249487"/>
              <a:gd name="connsiteY38" fmla="*/ 1431317 h 2145038"/>
              <a:gd name="connsiteX39" fmla="*/ 0 w 2249487"/>
              <a:gd name="connsiteY39" fmla="*/ 1431316 h 2145038"/>
              <a:gd name="connsiteX40" fmla="*/ 0 w 2249487"/>
              <a:gd name="connsiteY40" fmla="*/ 1431315 h 2145038"/>
              <a:gd name="connsiteX41" fmla="*/ 0 w 2249487"/>
              <a:gd name="connsiteY41" fmla="*/ 1080763 h 2145038"/>
              <a:gd name="connsiteX42" fmla="*/ 0 w 2249487"/>
              <a:gd name="connsiteY42" fmla="*/ 1080762 h 2145038"/>
              <a:gd name="connsiteX43" fmla="*/ 0 w 2249487"/>
              <a:gd name="connsiteY43" fmla="*/ 1080761 h 2145038"/>
              <a:gd name="connsiteX44" fmla="*/ 0 w 2249487"/>
              <a:gd name="connsiteY44" fmla="*/ 718788 h 2145038"/>
              <a:gd name="connsiteX45" fmla="*/ 0 w 2249487"/>
              <a:gd name="connsiteY45" fmla="*/ 718787 h 2145038"/>
              <a:gd name="connsiteX46" fmla="*/ 0 w 2249487"/>
              <a:gd name="connsiteY46" fmla="*/ 718786 h 2145038"/>
              <a:gd name="connsiteX47" fmla="*/ 0 w 2249487"/>
              <a:gd name="connsiteY47" fmla="*/ 368333 h 2145038"/>
              <a:gd name="connsiteX48" fmla="*/ 0 w 2249487"/>
              <a:gd name="connsiteY48" fmla="*/ 368332 h 2145038"/>
              <a:gd name="connsiteX49" fmla="*/ 0 w 2249487"/>
              <a:gd name="connsiteY49" fmla="*/ 368331 h 2145038"/>
              <a:gd name="connsiteX50" fmla="*/ 1 w 2249487"/>
              <a:gd name="connsiteY50" fmla="*/ 368330 h 2145038"/>
              <a:gd name="connsiteX51" fmla="*/ 78739 w 2249487"/>
              <a:gd name="connsiteY51" fmla="*/ 91442 h 2145038"/>
              <a:gd name="connsiteX52" fmla="*/ 368299 w 2249487"/>
              <a:gd name="connsiteY52" fmla="*/ 3 h 2145038"/>
              <a:gd name="connsiteX53" fmla="*/ 0 w 2249487"/>
              <a:gd name="connsiteY53" fmla="*/ 0 h 2145038"/>
              <a:gd name="connsiteX54" fmla="*/ 6314 w 2249487"/>
              <a:gd name="connsiteY54" fmla="*/ 0 h 2145038"/>
              <a:gd name="connsiteX55" fmla="*/ 6313 w 2249487"/>
              <a:gd name="connsiteY55" fmla="*/ 1 h 2145038"/>
              <a:gd name="connsiteX56" fmla="*/ 6314 w 2249487"/>
              <a:gd name="connsiteY56" fmla="*/ 1 h 2145038"/>
              <a:gd name="connsiteX57" fmla="*/ 6313 w 2249487"/>
              <a:gd name="connsiteY57" fmla="*/ 2 h 2145038"/>
              <a:gd name="connsiteX58" fmla="*/ 6314 w 2249487"/>
              <a:gd name="connsiteY58" fmla="*/ 2 h 2145038"/>
              <a:gd name="connsiteX59" fmla="*/ 0 w 2249487"/>
              <a:gd name="connsiteY59" fmla="*/ 6358 h 2145038"/>
              <a:gd name="connsiteX60" fmla="*/ 0 w 2249487"/>
              <a:gd name="connsiteY60" fmla="*/ 6357 h 2145038"/>
              <a:gd name="connsiteX61" fmla="*/ 0 w 2249487"/>
              <a:gd name="connsiteY61" fmla="*/ 6356 h 2145038"/>
              <a:gd name="connsiteX62" fmla="*/ 0 w 2249487"/>
              <a:gd name="connsiteY62" fmla="*/ 2 h 2145038"/>
              <a:gd name="connsiteX63" fmla="*/ 0 w 2249487"/>
              <a:gd name="connsiteY63" fmla="*/ 1 h 214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249487" h="2145038">
                <a:moveTo>
                  <a:pt x="368301" y="0"/>
                </a:moveTo>
                <a:lnTo>
                  <a:pt x="718842" y="0"/>
                </a:lnTo>
                <a:lnTo>
                  <a:pt x="718841" y="1"/>
                </a:lnTo>
                <a:lnTo>
                  <a:pt x="718842" y="1"/>
                </a:lnTo>
                <a:lnTo>
                  <a:pt x="718841" y="2"/>
                </a:lnTo>
                <a:lnTo>
                  <a:pt x="718842" y="2"/>
                </a:lnTo>
                <a:lnTo>
                  <a:pt x="1065534" y="15196"/>
                </a:lnTo>
                <a:lnTo>
                  <a:pt x="1065536" y="15194"/>
                </a:lnTo>
                <a:lnTo>
                  <a:pt x="1065536" y="8940"/>
                </a:lnTo>
                <a:lnTo>
                  <a:pt x="1065536" y="8939"/>
                </a:lnTo>
                <a:lnTo>
                  <a:pt x="1065536" y="8938"/>
                </a:lnTo>
                <a:lnTo>
                  <a:pt x="1074415" y="0"/>
                </a:lnTo>
                <a:lnTo>
                  <a:pt x="1437684" y="0"/>
                </a:lnTo>
                <a:lnTo>
                  <a:pt x="1437683" y="1"/>
                </a:lnTo>
                <a:lnTo>
                  <a:pt x="1437684" y="1"/>
                </a:lnTo>
                <a:lnTo>
                  <a:pt x="1437683" y="2"/>
                </a:lnTo>
                <a:lnTo>
                  <a:pt x="1437684" y="2"/>
                </a:lnTo>
                <a:lnTo>
                  <a:pt x="1774213" y="1246"/>
                </a:lnTo>
                <a:lnTo>
                  <a:pt x="1781803" y="1246"/>
                </a:lnTo>
                <a:lnTo>
                  <a:pt x="1781768" y="1274"/>
                </a:lnTo>
                <a:lnTo>
                  <a:pt x="1786941" y="1293"/>
                </a:lnTo>
                <a:lnTo>
                  <a:pt x="1786943" y="1291"/>
                </a:lnTo>
                <a:lnTo>
                  <a:pt x="1878012" y="1291"/>
                </a:lnTo>
                <a:lnTo>
                  <a:pt x="1878012" y="0"/>
                </a:lnTo>
                <a:lnTo>
                  <a:pt x="2249487" y="0"/>
                </a:lnTo>
                <a:lnTo>
                  <a:pt x="2249487" y="128587"/>
                </a:lnTo>
                <a:lnTo>
                  <a:pt x="2120801" y="128587"/>
                </a:lnTo>
                <a:lnTo>
                  <a:pt x="1065558" y="1085805"/>
                </a:lnTo>
                <a:lnTo>
                  <a:pt x="1065536" y="1085827"/>
                </a:lnTo>
                <a:lnTo>
                  <a:pt x="1065536" y="1085825"/>
                </a:lnTo>
                <a:lnTo>
                  <a:pt x="1065536" y="1079591"/>
                </a:lnTo>
                <a:lnTo>
                  <a:pt x="1065536" y="1079472"/>
                </a:lnTo>
                <a:lnTo>
                  <a:pt x="0" y="2145038"/>
                </a:lnTo>
                <a:lnTo>
                  <a:pt x="0" y="2145037"/>
                </a:lnTo>
                <a:lnTo>
                  <a:pt x="0" y="2145036"/>
                </a:lnTo>
                <a:lnTo>
                  <a:pt x="0" y="1794484"/>
                </a:lnTo>
                <a:lnTo>
                  <a:pt x="0" y="1794483"/>
                </a:lnTo>
                <a:lnTo>
                  <a:pt x="0" y="1794482"/>
                </a:lnTo>
                <a:lnTo>
                  <a:pt x="0" y="1431317"/>
                </a:lnTo>
                <a:lnTo>
                  <a:pt x="0" y="1431316"/>
                </a:lnTo>
                <a:lnTo>
                  <a:pt x="0" y="1431315"/>
                </a:lnTo>
                <a:lnTo>
                  <a:pt x="0" y="1080763"/>
                </a:lnTo>
                <a:lnTo>
                  <a:pt x="0" y="1080762"/>
                </a:lnTo>
                <a:lnTo>
                  <a:pt x="0" y="1080761"/>
                </a:lnTo>
                <a:lnTo>
                  <a:pt x="0" y="718788"/>
                </a:lnTo>
                <a:lnTo>
                  <a:pt x="0" y="718787"/>
                </a:lnTo>
                <a:lnTo>
                  <a:pt x="0" y="718786"/>
                </a:lnTo>
                <a:lnTo>
                  <a:pt x="0" y="368333"/>
                </a:lnTo>
                <a:lnTo>
                  <a:pt x="0" y="368332"/>
                </a:lnTo>
                <a:lnTo>
                  <a:pt x="0" y="368331"/>
                </a:lnTo>
                <a:lnTo>
                  <a:pt x="1" y="368330"/>
                </a:lnTo>
                <a:lnTo>
                  <a:pt x="78739" y="91442"/>
                </a:lnTo>
                <a:lnTo>
                  <a:pt x="368299" y="3"/>
                </a:lnTo>
                <a:close/>
                <a:moveTo>
                  <a:pt x="0" y="0"/>
                </a:moveTo>
                <a:lnTo>
                  <a:pt x="6314" y="0"/>
                </a:lnTo>
                <a:lnTo>
                  <a:pt x="6313" y="1"/>
                </a:lnTo>
                <a:lnTo>
                  <a:pt x="6314" y="1"/>
                </a:lnTo>
                <a:lnTo>
                  <a:pt x="6313" y="2"/>
                </a:lnTo>
                <a:lnTo>
                  <a:pt x="6314" y="2"/>
                </a:lnTo>
                <a:lnTo>
                  <a:pt x="0" y="6358"/>
                </a:lnTo>
                <a:lnTo>
                  <a:pt x="0" y="6357"/>
                </a:lnTo>
                <a:lnTo>
                  <a:pt x="0" y="6356"/>
                </a:lnTo>
                <a:lnTo>
                  <a:pt x="0" y="2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95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30617910-5A0C-41FE-B0BC-0B41B7129B07}"/>
              </a:ext>
            </a:extLst>
          </p:cNvPr>
          <p:cNvSpPr/>
          <p:nvPr/>
        </p:nvSpPr>
        <p:spPr>
          <a:xfrm>
            <a:off x="0" y="0"/>
            <a:ext cx="3841752" cy="3841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4" y="0"/>
                </a:moveTo>
                <a:lnTo>
                  <a:pt x="7" y="1557"/>
                </a:lnTo>
                <a:lnTo>
                  <a:pt x="7" y="0"/>
                </a:lnTo>
                <a:lnTo>
                  <a:pt x="1564" y="0"/>
                </a:lnTo>
                <a:close/>
                <a:moveTo>
                  <a:pt x="15623" y="0"/>
                </a:moveTo>
                <a:lnTo>
                  <a:pt x="0" y="15623"/>
                </a:lnTo>
                <a:lnTo>
                  <a:pt x="0" y="17594"/>
                </a:lnTo>
                <a:lnTo>
                  <a:pt x="17587" y="7"/>
                </a:lnTo>
                <a:lnTo>
                  <a:pt x="15623" y="7"/>
                </a:lnTo>
                <a:close/>
                <a:moveTo>
                  <a:pt x="21600" y="0"/>
                </a:moveTo>
                <a:lnTo>
                  <a:pt x="19629" y="0"/>
                </a:lnTo>
                <a:lnTo>
                  <a:pt x="18487" y="1143"/>
                </a:lnTo>
                <a:lnTo>
                  <a:pt x="0" y="19629"/>
                </a:lnTo>
                <a:lnTo>
                  <a:pt x="0" y="21600"/>
                </a:lnTo>
                <a:lnTo>
                  <a:pt x="18487" y="3113"/>
                </a:lnTo>
                <a:lnTo>
                  <a:pt x="21600" y="0"/>
                </a:lnTo>
                <a:close/>
                <a:moveTo>
                  <a:pt x="11618" y="0"/>
                </a:moveTo>
                <a:lnTo>
                  <a:pt x="7" y="11610"/>
                </a:lnTo>
                <a:lnTo>
                  <a:pt x="7" y="13581"/>
                </a:lnTo>
                <a:lnTo>
                  <a:pt x="13588" y="0"/>
                </a:lnTo>
                <a:lnTo>
                  <a:pt x="11618" y="0"/>
                </a:lnTo>
                <a:close/>
                <a:moveTo>
                  <a:pt x="7612" y="0"/>
                </a:moveTo>
                <a:lnTo>
                  <a:pt x="7" y="7605"/>
                </a:lnTo>
                <a:lnTo>
                  <a:pt x="7" y="9575"/>
                </a:lnTo>
                <a:lnTo>
                  <a:pt x="9575" y="7"/>
                </a:lnTo>
                <a:lnTo>
                  <a:pt x="7612" y="7"/>
                </a:lnTo>
                <a:close/>
                <a:moveTo>
                  <a:pt x="3599" y="0"/>
                </a:moveTo>
                <a:lnTo>
                  <a:pt x="7" y="3592"/>
                </a:lnTo>
                <a:lnTo>
                  <a:pt x="7" y="5562"/>
                </a:lnTo>
                <a:lnTo>
                  <a:pt x="5570" y="0"/>
                </a:lnTo>
                <a:lnTo>
                  <a:pt x="359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13907"/>
            <a:ext cx="5491162" cy="174856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4589463"/>
            <a:ext cx="34350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226" y="6356350"/>
            <a:ext cx="1515123" cy="365125"/>
          </a:xfrm>
          <a:prstGeom prst="rect">
            <a:avLst/>
          </a:prstGeom>
        </p:spPr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6612" y="1413971"/>
            <a:ext cx="1333500" cy="1333500"/>
          </a:xfrm>
          <a:prstGeom prst="ellipse">
            <a:avLst/>
          </a:prstGeom>
          <a:solidFill>
            <a:schemeClr val="accent5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2462" y="2813907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02462" y="3043975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02462" y="3274043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CEA6405-2425-4FA1-855B-28A77B37217D}"/>
              </a:ext>
            </a:extLst>
          </p:cNvPr>
          <p:cNvSpPr/>
          <p:nvPr/>
        </p:nvSpPr>
        <p:spPr>
          <a:xfrm>
            <a:off x="4723781" y="3684265"/>
            <a:ext cx="2132936" cy="3173735"/>
          </a:xfrm>
          <a:custGeom>
            <a:avLst/>
            <a:gdLst>
              <a:gd name="connsiteX0" fmla="*/ 2132936 w 2132936"/>
              <a:gd name="connsiteY0" fmla="*/ 2851027 h 3173735"/>
              <a:gd name="connsiteX1" fmla="*/ 2132936 w 2132936"/>
              <a:gd name="connsiteY1" fmla="*/ 2857350 h 3173735"/>
              <a:gd name="connsiteX2" fmla="*/ 2132936 w 2132936"/>
              <a:gd name="connsiteY2" fmla="*/ 3173735 h 3173735"/>
              <a:gd name="connsiteX3" fmla="*/ 1810307 w 2132936"/>
              <a:gd name="connsiteY3" fmla="*/ 3173735 h 3173735"/>
              <a:gd name="connsiteX4" fmla="*/ 1067459 w 2132936"/>
              <a:gd name="connsiteY4" fmla="*/ 2848504 h 3173735"/>
              <a:gd name="connsiteX5" fmla="*/ 1066841 w 2132936"/>
              <a:gd name="connsiteY5" fmla="*/ 2853688 h 3173735"/>
              <a:gd name="connsiteX6" fmla="*/ 1067459 w 2132936"/>
              <a:gd name="connsiteY6" fmla="*/ 2853688 h 3173735"/>
              <a:gd name="connsiteX7" fmla="*/ 2132936 w 2132936"/>
              <a:gd name="connsiteY7" fmla="*/ 2138744 h 3173735"/>
              <a:gd name="connsiteX8" fmla="*/ 2132936 w 2132936"/>
              <a:gd name="connsiteY8" fmla="*/ 2145067 h 3173735"/>
              <a:gd name="connsiteX9" fmla="*/ 2132936 w 2132936"/>
              <a:gd name="connsiteY9" fmla="*/ 2495676 h 3173735"/>
              <a:gd name="connsiteX10" fmla="*/ 2132936 w 2132936"/>
              <a:gd name="connsiteY10" fmla="*/ 2501999 h 3173735"/>
              <a:gd name="connsiteX11" fmla="*/ 1461164 w 2132936"/>
              <a:gd name="connsiteY11" fmla="*/ 3173735 h 3173735"/>
              <a:gd name="connsiteX12" fmla="*/ 1097890 w 2132936"/>
              <a:gd name="connsiteY12" fmla="*/ 3173735 h 3173735"/>
              <a:gd name="connsiteX13" fmla="*/ 2132936 w 2132936"/>
              <a:gd name="connsiteY13" fmla="*/ 0 h 3173735"/>
              <a:gd name="connsiteX14" fmla="*/ 2132936 w 2132936"/>
              <a:gd name="connsiteY14" fmla="*/ 6323 h 3173735"/>
              <a:gd name="connsiteX15" fmla="*/ 2132936 w 2132936"/>
              <a:gd name="connsiteY15" fmla="*/ 356932 h 3173735"/>
              <a:gd name="connsiteX16" fmla="*/ 2132936 w 2132936"/>
              <a:gd name="connsiteY16" fmla="*/ 363255 h 3173735"/>
              <a:gd name="connsiteX17" fmla="*/ 1067459 w 2132936"/>
              <a:gd name="connsiteY17" fmla="*/ 1428675 h 3173735"/>
              <a:gd name="connsiteX18" fmla="*/ 1067459 w 2132936"/>
              <a:gd name="connsiteY18" fmla="*/ 1422355 h 3173735"/>
              <a:gd name="connsiteX19" fmla="*/ 1065431 w 2132936"/>
              <a:gd name="connsiteY19" fmla="*/ 1428848 h 3173735"/>
              <a:gd name="connsiteX20" fmla="*/ 1065431 w 2132936"/>
              <a:gd name="connsiteY20" fmla="*/ 1779186 h 3173735"/>
              <a:gd name="connsiteX21" fmla="*/ 1067459 w 2132936"/>
              <a:gd name="connsiteY21" fmla="*/ 1784342 h 3173735"/>
              <a:gd name="connsiteX22" fmla="*/ 1067459 w 2132936"/>
              <a:gd name="connsiteY22" fmla="*/ 1778019 h 3173735"/>
              <a:gd name="connsiteX23" fmla="*/ 2132936 w 2132936"/>
              <a:gd name="connsiteY23" fmla="*/ 712599 h 3173735"/>
              <a:gd name="connsiteX24" fmla="*/ 2132936 w 2132936"/>
              <a:gd name="connsiteY24" fmla="*/ 718922 h 3173735"/>
              <a:gd name="connsiteX25" fmla="*/ 2132936 w 2132936"/>
              <a:gd name="connsiteY25" fmla="*/ 1069214 h 3173735"/>
              <a:gd name="connsiteX26" fmla="*/ 2132936 w 2132936"/>
              <a:gd name="connsiteY26" fmla="*/ 1075537 h 3173735"/>
              <a:gd name="connsiteX27" fmla="*/ 1067459 w 2132936"/>
              <a:gd name="connsiteY27" fmla="*/ 2141273 h 3173735"/>
              <a:gd name="connsiteX28" fmla="*/ 1067459 w 2132936"/>
              <a:gd name="connsiteY28" fmla="*/ 2134953 h 3173735"/>
              <a:gd name="connsiteX29" fmla="*/ 1065431 w 2132936"/>
              <a:gd name="connsiteY29" fmla="*/ 2141126 h 3173735"/>
              <a:gd name="connsiteX30" fmla="*/ 1065431 w 2132936"/>
              <a:gd name="connsiteY30" fmla="*/ 2491747 h 3173735"/>
              <a:gd name="connsiteX31" fmla="*/ 1067459 w 2132936"/>
              <a:gd name="connsiteY31" fmla="*/ 2498205 h 3173735"/>
              <a:gd name="connsiteX32" fmla="*/ 1067459 w 2132936"/>
              <a:gd name="connsiteY32" fmla="*/ 2491882 h 3173735"/>
              <a:gd name="connsiteX33" fmla="*/ 2132936 w 2132936"/>
              <a:gd name="connsiteY33" fmla="*/ 1426146 h 3173735"/>
              <a:gd name="connsiteX34" fmla="*/ 2132936 w 2132936"/>
              <a:gd name="connsiteY34" fmla="*/ 1432469 h 3173735"/>
              <a:gd name="connsiteX35" fmla="*/ 2132936 w 2132936"/>
              <a:gd name="connsiteY35" fmla="*/ 1783077 h 3173735"/>
              <a:gd name="connsiteX36" fmla="*/ 2132936 w 2132936"/>
              <a:gd name="connsiteY36" fmla="*/ 1789400 h 3173735"/>
              <a:gd name="connsiteX37" fmla="*/ 1068052 w 2132936"/>
              <a:gd name="connsiteY37" fmla="*/ 2854228 h 3173735"/>
              <a:gd name="connsiteX38" fmla="*/ 1067459 w 2132936"/>
              <a:gd name="connsiteY38" fmla="*/ 2854820 h 3173735"/>
              <a:gd name="connsiteX39" fmla="*/ 1067459 w 2132936"/>
              <a:gd name="connsiteY39" fmla="*/ 2854821 h 3173735"/>
              <a:gd name="connsiteX40" fmla="*/ 1068052 w 2132936"/>
              <a:gd name="connsiteY40" fmla="*/ 2854229 h 3173735"/>
              <a:gd name="connsiteX41" fmla="*/ 1068052 w 2132936"/>
              <a:gd name="connsiteY41" fmla="*/ 3173735 h 3173735"/>
              <a:gd name="connsiteX42" fmla="*/ 1883 w 2132936"/>
              <a:gd name="connsiteY42" fmla="*/ 3173735 h 3173735"/>
              <a:gd name="connsiteX43" fmla="*/ 1883 w 2132936"/>
              <a:gd name="connsiteY43" fmla="*/ 2849763 h 3173735"/>
              <a:gd name="connsiteX44" fmla="*/ 0 w 2132936"/>
              <a:gd name="connsiteY44" fmla="*/ 2844915 h 3173735"/>
              <a:gd name="connsiteX45" fmla="*/ 0 w 2132936"/>
              <a:gd name="connsiteY45" fmla="*/ 2494294 h 3173735"/>
              <a:gd name="connsiteX46" fmla="*/ 1883 w 2132936"/>
              <a:gd name="connsiteY46" fmla="*/ 2488089 h 3173735"/>
              <a:gd name="connsiteX47" fmla="*/ 1883 w 2132936"/>
              <a:gd name="connsiteY47" fmla="*/ 2488088 h 3173735"/>
              <a:gd name="connsiteX48" fmla="*/ 1883 w 2132936"/>
              <a:gd name="connsiteY48" fmla="*/ 2137481 h 3173735"/>
              <a:gd name="connsiteX49" fmla="*/ 0 w 2132936"/>
              <a:gd name="connsiteY49" fmla="*/ 2132354 h 3173735"/>
              <a:gd name="connsiteX50" fmla="*/ 0 w 2132936"/>
              <a:gd name="connsiteY50" fmla="*/ 1781733 h 3173735"/>
              <a:gd name="connsiteX51" fmla="*/ 1065631 w 2132936"/>
              <a:gd name="connsiteY51" fmla="*/ 716286 h 3173735"/>
              <a:gd name="connsiteX52" fmla="*/ 1065631 w 2132936"/>
              <a:gd name="connsiteY52" fmla="*/ 1066907 h 3173735"/>
              <a:gd name="connsiteX53" fmla="*/ 1067459 w 2132936"/>
              <a:gd name="connsiteY53" fmla="*/ 1071743 h 3173735"/>
              <a:gd name="connsiteX54" fmla="*/ 1067459 w 2132936"/>
              <a:gd name="connsiteY54" fmla="*/ 1065420 h 317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132936" h="3173735">
                <a:moveTo>
                  <a:pt x="2132936" y="2851027"/>
                </a:moveTo>
                <a:lnTo>
                  <a:pt x="2132936" y="2857350"/>
                </a:lnTo>
                <a:lnTo>
                  <a:pt x="2132936" y="3173735"/>
                </a:lnTo>
                <a:lnTo>
                  <a:pt x="1810307" y="3173735"/>
                </a:lnTo>
                <a:close/>
                <a:moveTo>
                  <a:pt x="1067459" y="2848504"/>
                </a:moveTo>
                <a:lnTo>
                  <a:pt x="1066841" y="2853688"/>
                </a:lnTo>
                <a:lnTo>
                  <a:pt x="1067459" y="2853688"/>
                </a:lnTo>
                <a:close/>
                <a:moveTo>
                  <a:pt x="2132936" y="2138744"/>
                </a:moveTo>
                <a:lnTo>
                  <a:pt x="2132936" y="2145067"/>
                </a:lnTo>
                <a:lnTo>
                  <a:pt x="2132936" y="2495676"/>
                </a:lnTo>
                <a:lnTo>
                  <a:pt x="2132936" y="2501999"/>
                </a:lnTo>
                <a:lnTo>
                  <a:pt x="1461164" y="3173735"/>
                </a:lnTo>
                <a:lnTo>
                  <a:pt x="1097890" y="3173735"/>
                </a:lnTo>
                <a:close/>
                <a:moveTo>
                  <a:pt x="2132936" y="0"/>
                </a:moveTo>
                <a:lnTo>
                  <a:pt x="2132936" y="6323"/>
                </a:lnTo>
                <a:lnTo>
                  <a:pt x="2132936" y="356932"/>
                </a:lnTo>
                <a:lnTo>
                  <a:pt x="2132936" y="363255"/>
                </a:lnTo>
                <a:lnTo>
                  <a:pt x="1067459" y="1428675"/>
                </a:lnTo>
                <a:lnTo>
                  <a:pt x="1067459" y="1422355"/>
                </a:lnTo>
                <a:lnTo>
                  <a:pt x="1065431" y="1428848"/>
                </a:lnTo>
                <a:lnTo>
                  <a:pt x="1065431" y="1779186"/>
                </a:lnTo>
                <a:lnTo>
                  <a:pt x="1067459" y="1784342"/>
                </a:lnTo>
                <a:lnTo>
                  <a:pt x="1067459" y="1778019"/>
                </a:lnTo>
                <a:lnTo>
                  <a:pt x="2132936" y="712599"/>
                </a:lnTo>
                <a:lnTo>
                  <a:pt x="2132936" y="718922"/>
                </a:lnTo>
                <a:lnTo>
                  <a:pt x="2132936" y="1069214"/>
                </a:lnTo>
                <a:lnTo>
                  <a:pt x="2132936" y="1075537"/>
                </a:lnTo>
                <a:lnTo>
                  <a:pt x="1067459" y="2141273"/>
                </a:lnTo>
                <a:lnTo>
                  <a:pt x="1067459" y="2134953"/>
                </a:lnTo>
                <a:lnTo>
                  <a:pt x="1065431" y="2141126"/>
                </a:lnTo>
                <a:lnTo>
                  <a:pt x="1065431" y="2491747"/>
                </a:lnTo>
                <a:lnTo>
                  <a:pt x="1067459" y="2498205"/>
                </a:lnTo>
                <a:lnTo>
                  <a:pt x="1067459" y="2491882"/>
                </a:lnTo>
                <a:lnTo>
                  <a:pt x="2132936" y="1426146"/>
                </a:lnTo>
                <a:lnTo>
                  <a:pt x="2132936" y="1432469"/>
                </a:lnTo>
                <a:lnTo>
                  <a:pt x="2132936" y="1783077"/>
                </a:lnTo>
                <a:lnTo>
                  <a:pt x="2132936" y="1789400"/>
                </a:lnTo>
                <a:lnTo>
                  <a:pt x="1068052" y="2854228"/>
                </a:lnTo>
                <a:lnTo>
                  <a:pt x="1067459" y="2854820"/>
                </a:lnTo>
                <a:lnTo>
                  <a:pt x="1067459" y="2854821"/>
                </a:lnTo>
                <a:lnTo>
                  <a:pt x="1068052" y="2854229"/>
                </a:lnTo>
                <a:lnTo>
                  <a:pt x="1068052" y="3173735"/>
                </a:lnTo>
                <a:lnTo>
                  <a:pt x="1883" y="3173735"/>
                </a:lnTo>
                <a:lnTo>
                  <a:pt x="1883" y="2849763"/>
                </a:lnTo>
                <a:lnTo>
                  <a:pt x="0" y="2844915"/>
                </a:lnTo>
                <a:lnTo>
                  <a:pt x="0" y="2494294"/>
                </a:lnTo>
                <a:lnTo>
                  <a:pt x="1883" y="2488089"/>
                </a:lnTo>
                <a:lnTo>
                  <a:pt x="1883" y="2488088"/>
                </a:lnTo>
                <a:lnTo>
                  <a:pt x="1883" y="2137481"/>
                </a:lnTo>
                <a:lnTo>
                  <a:pt x="0" y="2132354"/>
                </a:lnTo>
                <a:lnTo>
                  <a:pt x="0" y="1781733"/>
                </a:lnTo>
                <a:lnTo>
                  <a:pt x="1065631" y="716286"/>
                </a:lnTo>
                <a:lnTo>
                  <a:pt x="1065631" y="1066907"/>
                </a:lnTo>
                <a:lnTo>
                  <a:pt x="1067459" y="1071743"/>
                </a:lnTo>
                <a:lnTo>
                  <a:pt x="1067459" y="1065420"/>
                </a:lnTo>
                <a:close/>
              </a:path>
            </a:pathLst>
          </a:custGeom>
          <a:gradFill>
            <a:gsLst>
              <a:gs pos="99000">
                <a:schemeClr val="tx2">
                  <a:lumMod val="40000"/>
                  <a:lumOff val="60000"/>
                </a:schemeClr>
              </a:gs>
              <a:gs pos="0">
                <a:schemeClr val="tx2"/>
              </a:gs>
            </a:gsLst>
            <a:lin ang="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BCB797F-7AB3-4585-A315-5EB357C054A1}"/>
              </a:ext>
            </a:extLst>
          </p:cNvPr>
          <p:cNvSpPr/>
          <p:nvPr/>
        </p:nvSpPr>
        <p:spPr>
          <a:xfrm>
            <a:off x="3331767" y="4400550"/>
            <a:ext cx="2460066" cy="2457450"/>
          </a:xfrm>
          <a:custGeom>
            <a:avLst/>
            <a:gdLst>
              <a:gd name="connsiteX0" fmla="*/ 2458855 w 2460066"/>
              <a:gd name="connsiteY0" fmla="*/ 2137402 h 2457450"/>
              <a:gd name="connsiteX1" fmla="*/ 2460066 w 2460066"/>
              <a:gd name="connsiteY1" fmla="*/ 2137402 h 2457450"/>
              <a:gd name="connsiteX2" fmla="*/ 2460066 w 2460066"/>
              <a:gd name="connsiteY2" fmla="*/ 2457450 h 2457450"/>
              <a:gd name="connsiteX3" fmla="*/ 2138751 w 2460066"/>
              <a:gd name="connsiteY3" fmla="*/ 2457450 h 2457450"/>
              <a:gd name="connsiteX4" fmla="*/ 2457444 w 2460066"/>
              <a:gd name="connsiteY4" fmla="*/ 1424840 h 2457450"/>
              <a:gd name="connsiteX5" fmla="*/ 2457444 w 2460066"/>
              <a:gd name="connsiteY5" fmla="*/ 1775461 h 2457450"/>
              <a:gd name="connsiteX6" fmla="*/ 1775465 w 2460066"/>
              <a:gd name="connsiteY6" fmla="*/ 2457450 h 2457450"/>
              <a:gd name="connsiteX7" fmla="*/ 1425123 w 2460066"/>
              <a:gd name="connsiteY7" fmla="*/ 2457450 h 2457450"/>
              <a:gd name="connsiteX8" fmla="*/ 2457444 w 2460066"/>
              <a:gd name="connsiteY8" fmla="*/ 712562 h 2457450"/>
              <a:gd name="connsiteX9" fmla="*/ 2457444 w 2460066"/>
              <a:gd name="connsiteY9" fmla="*/ 1062900 h 2457450"/>
              <a:gd name="connsiteX10" fmla="*/ 1392014 w 2460066"/>
              <a:gd name="connsiteY10" fmla="*/ 2128629 h 2457450"/>
              <a:gd name="connsiteX11" fmla="*/ 1063190 w 2460066"/>
              <a:gd name="connsiteY11" fmla="*/ 2457450 h 2457450"/>
              <a:gd name="connsiteX12" fmla="*/ 712567 w 2460066"/>
              <a:gd name="connsiteY12" fmla="*/ 2457450 h 2457450"/>
              <a:gd name="connsiteX13" fmla="*/ 1392014 w 2460066"/>
              <a:gd name="connsiteY13" fmla="*/ 1778008 h 2457450"/>
              <a:gd name="connsiteX14" fmla="*/ 2457645 w 2460066"/>
              <a:gd name="connsiteY14" fmla="*/ 0 h 2457450"/>
              <a:gd name="connsiteX15" fmla="*/ 2457645 w 2460066"/>
              <a:gd name="connsiteY15" fmla="*/ 350621 h 2457450"/>
              <a:gd name="connsiteX16" fmla="*/ 1392014 w 2460066"/>
              <a:gd name="connsiteY16" fmla="*/ 1416068 h 2457450"/>
              <a:gd name="connsiteX17" fmla="*/ 350623 w 2460066"/>
              <a:gd name="connsiteY17" fmla="*/ 2457450 h 2457450"/>
              <a:gd name="connsiteX18" fmla="*/ 0 w 2460066"/>
              <a:gd name="connsiteY18" fmla="*/ 2457450 h 2457450"/>
              <a:gd name="connsiteX19" fmla="*/ 1392014 w 2460066"/>
              <a:gd name="connsiteY19" fmla="*/ 1065447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460066" h="2457450">
                <a:moveTo>
                  <a:pt x="2458855" y="2137402"/>
                </a:moveTo>
                <a:lnTo>
                  <a:pt x="2460066" y="2137402"/>
                </a:lnTo>
                <a:lnTo>
                  <a:pt x="2460066" y="2457450"/>
                </a:lnTo>
                <a:lnTo>
                  <a:pt x="2138751" y="2457450"/>
                </a:lnTo>
                <a:close/>
                <a:moveTo>
                  <a:pt x="2457444" y="1424840"/>
                </a:moveTo>
                <a:lnTo>
                  <a:pt x="2457444" y="1775461"/>
                </a:lnTo>
                <a:lnTo>
                  <a:pt x="1775465" y="2457450"/>
                </a:lnTo>
                <a:lnTo>
                  <a:pt x="1425123" y="2457450"/>
                </a:lnTo>
                <a:close/>
                <a:moveTo>
                  <a:pt x="2457444" y="712562"/>
                </a:moveTo>
                <a:lnTo>
                  <a:pt x="2457444" y="1062900"/>
                </a:lnTo>
                <a:lnTo>
                  <a:pt x="1392014" y="2128629"/>
                </a:lnTo>
                <a:lnTo>
                  <a:pt x="1063190" y="2457450"/>
                </a:lnTo>
                <a:lnTo>
                  <a:pt x="712567" y="2457450"/>
                </a:lnTo>
                <a:lnTo>
                  <a:pt x="1392014" y="1778008"/>
                </a:lnTo>
                <a:close/>
                <a:moveTo>
                  <a:pt x="2457645" y="0"/>
                </a:moveTo>
                <a:lnTo>
                  <a:pt x="2457645" y="350621"/>
                </a:lnTo>
                <a:lnTo>
                  <a:pt x="1392014" y="1416068"/>
                </a:lnTo>
                <a:lnTo>
                  <a:pt x="350623" y="2457450"/>
                </a:lnTo>
                <a:lnTo>
                  <a:pt x="0" y="2457450"/>
                </a:lnTo>
                <a:lnTo>
                  <a:pt x="1392014" y="106544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</a:gsLst>
            <a:lin ang="18600000" scaled="0"/>
          </a:gra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425064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D64FDF5F-B87A-48FB-8836-28911241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858C0-70A5-4521-A1D8-C1DA8BB60E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3709150"/>
            <a:ext cx="7886699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b="1" dirty="0" smtClean="0">
                <a:ln w="3175" cmpd="sng"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8C047-D4C6-4716-A78B-EE5000FD1F52}"/>
              </a:ext>
            </a:extLst>
          </p:cNvPr>
          <p:cNvSpPr txBox="1"/>
          <p:nvPr/>
        </p:nvSpPr>
        <p:spPr>
          <a:xfrm>
            <a:off x="3153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2"/>
                </a:solidFill>
              </a:rPr>
              <a:t>Aa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6B303D-5E6A-47BF-AFC1-2852F337B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3757" y="6125270"/>
            <a:ext cx="239418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E4C982F-2435-454E-964B-6E2FA8DAE509}"/>
              </a:ext>
            </a:extLst>
          </p:cNvPr>
          <p:cNvSpPr txBox="1"/>
          <p:nvPr/>
        </p:nvSpPr>
        <p:spPr>
          <a:xfrm>
            <a:off x="6140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2"/>
                </a:solidFill>
                <a:latin typeface="+mj-lt"/>
              </a:rPr>
              <a:t>Aa</a:t>
            </a:r>
          </a:p>
        </p:txBody>
      </p:sp>
      <p:sp>
        <p:nvSpPr>
          <p:cNvPr id="162" name="Text Placeholder 7">
            <a:extLst>
              <a:ext uri="{FF2B5EF4-FFF2-40B4-BE49-F238E27FC236}">
                <a16:creationId xmlns:a16="http://schemas.microsoft.com/office/drawing/2014/main" id="{D8C94DFA-96D0-4436-B11B-F4ECD91484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1267" y="6125270"/>
            <a:ext cx="2394180" cy="56445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475A9A-CDDE-42D3-A31B-0620B825F2A0}"/>
              </a:ext>
            </a:extLst>
          </p:cNvPr>
          <p:cNvGrpSpPr/>
          <p:nvPr/>
        </p:nvGrpSpPr>
        <p:grpSpPr>
          <a:xfrm>
            <a:off x="628650" y="1946104"/>
            <a:ext cx="7891272" cy="1481328"/>
            <a:chOff x="628650" y="1946104"/>
            <a:chExt cx="7891272" cy="148132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D825DDC-B1B7-4A22-AE1A-DFFE8C468588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481328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AC08C7C-E3C9-4D9C-80B0-16E41E85987D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319832"/>
            </a:xfrm>
            <a:prstGeom prst="rect">
              <a:avLst/>
            </a:prstGeom>
            <a:solidFill>
              <a:schemeClr val="bg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A49656F-2DAE-40AB-AA90-DB2938FC49AC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115833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CD712ED-28B0-410A-9BD1-7616FBF74042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9968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849DA16-5630-42C0-B032-CF4E4236809C}"/>
                </a:ext>
              </a:extLst>
            </p:cNvPr>
            <p:cNvSpPr/>
            <p:nvPr userDrawn="1"/>
          </p:nvSpPr>
          <p:spPr>
            <a:xfrm>
              <a:off x="628650" y="1946104"/>
              <a:ext cx="671123" cy="835342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6F035CF-B43D-439C-AD0F-8D953B579313}"/>
                </a:ext>
              </a:extLst>
            </p:cNvPr>
            <p:cNvSpPr/>
            <p:nvPr userDrawn="1"/>
          </p:nvSpPr>
          <p:spPr>
            <a:xfrm>
              <a:off x="628651" y="1946104"/>
              <a:ext cx="671123" cy="670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1E5DA4D-2356-4A5A-9A78-37FC3426A8A4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481328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4FE7071-946A-4F12-893A-526B25468EB3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319832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B4820EC-57AA-49FD-9B74-B858DD1AE71D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1158334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9BCA57-159F-4238-A8C6-090DBF3ED9CB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996838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0D4EDF-EA25-4D8A-B8A4-0AB513B97627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835342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D4305EB-B3E8-44B7-8B0F-EA03970179FF}"/>
                </a:ext>
              </a:extLst>
            </p:cNvPr>
            <p:cNvSpPr/>
            <p:nvPr userDrawn="1"/>
          </p:nvSpPr>
          <p:spPr>
            <a:xfrm>
              <a:off x="1430889" y="1946104"/>
              <a:ext cx="671123" cy="6706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F0C67D4-85EB-4EE5-AF2E-00FE916B8A04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481328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BDDFC57-9EC3-437D-B2FC-B6290981C500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31983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6BFD32E-3CA9-47B8-A9E9-842EB47B3C34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115833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7F6C923-45B6-4A07-BF72-4EA3A79B94E2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99683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EDAF0FF-ED88-4001-ACE8-F2C99F0F6081}"/>
                </a:ext>
              </a:extLst>
            </p:cNvPr>
            <p:cNvSpPr/>
            <p:nvPr userDrawn="1"/>
          </p:nvSpPr>
          <p:spPr>
            <a:xfrm>
              <a:off x="2233127" y="1946104"/>
              <a:ext cx="671123" cy="83534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BB3B5D8-C72B-482B-9920-23107B3B85FD}"/>
                </a:ext>
              </a:extLst>
            </p:cNvPr>
            <p:cNvSpPr/>
            <p:nvPr userDrawn="1"/>
          </p:nvSpPr>
          <p:spPr>
            <a:xfrm>
              <a:off x="2233128" y="1946104"/>
              <a:ext cx="671123" cy="6706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2547ECFF-5A99-4BDD-9D82-AF7E2BC6ED91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48132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24D3EB6-7B2A-44AF-9F83-2EB304CB9012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3198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473FD6F-105A-4A5E-BB7B-E748A685D5A6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11583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339347A-FF0E-40C7-89C0-36AFFF6F9E77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99683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C367306-AB93-4C38-8042-A2D897E19657}"/>
                </a:ext>
              </a:extLst>
            </p:cNvPr>
            <p:cNvSpPr/>
            <p:nvPr userDrawn="1"/>
          </p:nvSpPr>
          <p:spPr>
            <a:xfrm>
              <a:off x="3035366" y="1946104"/>
              <a:ext cx="671123" cy="8353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4D63E32-A004-4AFD-BE82-56549F30C11C}"/>
                </a:ext>
              </a:extLst>
            </p:cNvPr>
            <p:cNvSpPr/>
            <p:nvPr userDrawn="1"/>
          </p:nvSpPr>
          <p:spPr>
            <a:xfrm>
              <a:off x="3035367" y="1946104"/>
              <a:ext cx="671123" cy="67064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5194278-6696-4FD2-8D66-10625FBCACA4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48132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3383B67-395B-4618-94B2-8FFB09170689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3198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CFCFB25-1D6C-475A-A271-185C58B6D8CD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115833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3828B87-D0D9-4219-9A26-4E60D6640DC7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99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2F1CA9D-A578-4C66-ACB9-661F5482120A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835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BA4A2F3-8BCC-434A-B746-2BDB48D8AB71}"/>
                </a:ext>
              </a:extLst>
            </p:cNvPr>
            <p:cNvSpPr/>
            <p:nvPr userDrawn="1"/>
          </p:nvSpPr>
          <p:spPr>
            <a:xfrm>
              <a:off x="3837605" y="1946104"/>
              <a:ext cx="671123" cy="6706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4CE36C5-39FB-4F90-8E32-674401CD3D3F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48132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6E16A70-98A2-4827-A41D-0E0D06F225EA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3198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1D78562-9E82-4152-A4A8-69D145DC1F39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115833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FF04718-41E7-4CBC-B319-0FCB4F715A30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9968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84528AC-5133-4570-AE06-21420B61A9DB}"/>
                </a:ext>
              </a:extLst>
            </p:cNvPr>
            <p:cNvSpPr/>
            <p:nvPr userDrawn="1"/>
          </p:nvSpPr>
          <p:spPr>
            <a:xfrm>
              <a:off x="4639843" y="1946104"/>
              <a:ext cx="671123" cy="8353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AB7BE177-89EB-4FA3-9079-8FA861814FF7}"/>
                </a:ext>
              </a:extLst>
            </p:cNvPr>
            <p:cNvSpPr/>
            <p:nvPr userDrawn="1"/>
          </p:nvSpPr>
          <p:spPr>
            <a:xfrm>
              <a:off x="4639844" y="1946104"/>
              <a:ext cx="671123" cy="6706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9C8021D-DDA1-4E1E-8E0D-CB3AC805ED0E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48132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8DCABD2-698D-4425-BB59-83846A51C9F3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3198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F65B3E0-F086-48E1-803B-AB3B20CFB869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115833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E6D9187-7623-4588-904C-A809428DC8CD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99683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790931BC-3EC0-4505-ACD9-4358033DE4F6}"/>
                </a:ext>
              </a:extLst>
            </p:cNvPr>
            <p:cNvSpPr/>
            <p:nvPr userDrawn="1"/>
          </p:nvSpPr>
          <p:spPr>
            <a:xfrm>
              <a:off x="5442082" y="1946104"/>
              <a:ext cx="671123" cy="83534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A4D4E93C-BC1B-4461-9A45-29B483EC73BF}"/>
                </a:ext>
              </a:extLst>
            </p:cNvPr>
            <p:cNvSpPr/>
            <p:nvPr userDrawn="1"/>
          </p:nvSpPr>
          <p:spPr>
            <a:xfrm>
              <a:off x="5442083" y="1946104"/>
              <a:ext cx="671123" cy="6706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6E3B6DB-4A45-4C4C-9100-69A6FEAB2F71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48132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7E52722F-33D2-44D1-ADE2-F379ECF8E85C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3198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146F01B-FAF7-459A-95FC-471FD6F44FE7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115833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BCD4ABC-5320-4DF8-A422-49658D6A72DF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99683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75E9A33-9E0E-4E18-A5DD-86EF652AD6FB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8353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6DE6780-4E8C-4FC1-AD40-851153AC9C0E}"/>
                </a:ext>
              </a:extLst>
            </p:cNvPr>
            <p:cNvSpPr/>
            <p:nvPr userDrawn="1"/>
          </p:nvSpPr>
          <p:spPr>
            <a:xfrm>
              <a:off x="6244321" y="1946104"/>
              <a:ext cx="671123" cy="6706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3CF397D-F42D-4CB6-A604-09A609A110BD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48132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57D5D7B-B1AE-46F9-A720-823F6987157D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31983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3F776C9-C8F5-41AB-A50C-E17AA2489CAC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115833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D7A8D87-B1EB-43D5-8080-17E8C01FB2DA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9968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C74B798-98F8-436D-8519-8E6975A11FE1}"/>
                </a:ext>
              </a:extLst>
            </p:cNvPr>
            <p:cNvSpPr/>
            <p:nvPr userDrawn="1"/>
          </p:nvSpPr>
          <p:spPr>
            <a:xfrm>
              <a:off x="7046559" y="1946104"/>
              <a:ext cx="671123" cy="83534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71D3983B-1AF9-4D52-AE43-A0EF0DBE0B61}"/>
                </a:ext>
              </a:extLst>
            </p:cNvPr>
            <p:cNvSpPr/>
            <p:nvPr userDrawn="1"/>
          </p:nvSpPr>
          <p:spPr>
            <a:xfrm>
              <a:off x="7046560" y="1946104"/>
              <a:ext cx="671123" cy="670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394C317-F0E7-4FE1-9D1F-8580B23BF1CD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481328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13B29DD-5A5D-44F2-904F-8A6C2779618A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319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1DC7031-3EC5-4E19-BB0E-3673D17D72DC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11583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3313C41-419B-4E5B-A156-8115FB45AE2E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9968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3F2405F-A612-4FB4-BEF9-2AD77DF769FB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83534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5C345FB-FDED-488A-9DD9-31B2B83CFB1B}"/>
                </a:ext>
              </a:extLst>
            </p:cNvPr>
            <p:cNvSpPr/>
            <p:nvPr userDrawn="1"/>
          </p:nvSpPr>
          <p:spPr>
            <a:xfrm>
              <a:off x="7848799" y="1946104"/>
              <a:ext cx="671123" cy="6706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390088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46619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29FC15FD-A1BF-4A82-1724-1B5D6B476EEA}"/>
              </a:ext>
            </a:extLst>
          </p:cNvPr>
          <p:cNvSpPr/>
          <p:nvPr/>
        </p:nvSpPr>
        <p:spPr>
          <a:xfrm>
            <a:off x="1" y="4102051"/>
            <a:ext cx="9144000" cy="2755949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0BD85F7A-AD81-C7C4-0284-F94E2281CFA2}"/>
              </a:ext>
            </a:extLst>
          </p:cNvPr>
          <p:cNvSpPr/>
          <p:nvPr/>
        </p:nvSpPr>
        <p:spPr>
          <a:xfrm>
            <a:off x="589814" y="3188792"/>
            <a:ext cx="3223041" cy="1836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5397" y="21600"/>
                  <a:pt x="19413" y="17269"/>
                  <a:pt x="21600" y="10800"/>
                </a:cubicBezTo>
                <a:cubicBezTo>
                  <a:pt x="19413" y="4331"/>
                  <a:pt x="15390" y="0"/>
                  <a:pt x="10800" y="0"/>
                </a:cubicBezTo>
                <a:cubicBezTo>
                  <a:pt x="6210" y="0"/>
                  <a:pt x="2187" y="4331"/>
                  <a:pt x="0" y="10800"/>
                </a:cubicBezTo>
                <a:cubicBezTo>
                  <a:pt x="2187" y="17269"/>
                  <a:pt x="6203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3E1AA4DE-ED21-3246-30E6-A1C3C601F0F6}"/>
              </a:ext>
            </a:extLst>
          </p:cNvPr>
          <p:cNvSpPr/>
          <p:nvPr/>
        </p:nvSpPr>
        <p:spPr>
          <a:xfrm>
            <a:off x="3719625" y="4092537"/>
            <a:ext cx="1610691" cy="187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79" h="20625" extrusionOk="0">
                <a:moveTo>
                  <a:pt x="16368" y="5869"/>
                </a:moveTo>
                <a:cubicBezTo>
                  <a:pt x="12676" y="1526"/>
                  <a:pt x="6847" y="-488"/>
                  <a:pt x="1204" y="99"/>
                </a:cubicBezTo>
                <a:cubicBezTo>
                  <a:pt x="-910" y="4831"/>
                  <a:pt x="-279" y="10412"/>
                  <a:pt x="3412" y="14755"/>
                </a:cubicBezTo>
                <a:cubicBezTo>
                  <a:pt x="7104" y="19098"/>
                  <a:pt x="12933" y="21112"/>
                  <a:pt x="18576" y="20525"/>
                </a:cubicBezTo>
                <a:cubicBezTo>
                  <a:pt x="20690" y="15793"/>
                  <a:pt x="20059" y="10212"/>
                  <a:pt x="16368" y="586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6D96B11C-A039-57EA-CA58-3732B908E238}"/>
              </a:ext>
            </a:extLst>
          </p:cNvPr>
          <p:cNvSpPr/>
          <p:nvPr/>
        </p:nvSpPr>
        <p:spPr>
          <a:xfrm>
            <a:off x="2930038" y="4102051"/>
            <a:ext cx="1498837" cy="260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93" h="21600" extrusionOk="0">
                <a:moveTo>
                  <a:pt x="20187" y="11427"/>
                </a:moveTo>
                <a:cubicBezTo>
                  <a:pt x="20947" y="6834"/>
                  <a:pt x="17585" y="2565"/>
                  <a:pt x="11944" y="0"/>
                </a:cubicBezTo>
                <a:cubicBezTo>
                  <a:pt x="5568" y="1815"/>
                  <a:pt x="880" y="5580"/>
                  <a:pt x="107" y="10173"/>
                </a:cubicBezTo>
                <a:cubicBezTo>
                  <a:pt x="-653" y="14766"/>
                  <a:pt x="2709" y="19035"/>
                  <a:pt x="8350" y="21600"/>
                </a:cubicBezTo>
                <a:cubicBezTo>
                  <a:pt x="14726" y="19785"/>
                  <a:pt x="19414" y="16020"/>
                  <a:pt x="20187" y="1142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31263FF-78B6-B502-5459-1AA1101AB722}"/>
              </a:ext>
            </a:extLst>
          </p:cNvPr>
          <p:cNvSpPr/>
          <p:nvPr/>
        </p:nvSpPr>
        <p:spPr>
          <a:xfrm>
            <a:off x="1398427" y="1276658"/>
            <a:ext cx="2543789" cy="2852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67" h="20417" extrusionOk="0">
                <a:moveTo>
                  <a:pt x="3674" y="14874"/>
                </a:moveTo>
                <a:cubicBezTo>
                  <a:pt x="7451" y="19143"/>
                  <a:pt x="13254" y="21009"/>
                  <a:pt x="18768" y="20253"/>
                </a:cubicBezTo>
                <a:cubicBezTo>
                  <a:pt x="20683" y="15425"/>
                  <a:pt x="19870" y="9821"/>
                  <a:pt x="16092" y="5544"/>
                </a:cubicBezTo>
                <a:cubicBezTo>
                  <a:pt x="12315" y="1268"/>
                  <a:pt x="6512" y="-591"/>
                  <a:pt x="998" y="165"/>
                </a:cubicBezTo>
                <a:cubicBezTo>
                  <a:pt x="-917" y="4993"/>
                  <a:pt x="-104" y="10604"/>
                  <a:pt x="3674" y="1487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4915" y="536713"/>
            <a:ext cx="3814423" cy="336859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788228" y="4293971"/>
            <a:ext cx="2971109" cy="16557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E1D938BB-204F-405F-99D0-29E0C28153FC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592B325-D0D9-1E96-C708-FF1FEDEA62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82697" y="135085"/>
            <a:ext cx="2262218" cy="3972671"/>
          </a:xfrm>
          <a:custGeom>
            <a:avLst/>
            <a:gdLst>
              <a:gd name="connsiteX0" fmla="*/ 1131109 w 2262218"/>
              <a:gd name="connsiteY0" fmla="*/ 0 h 3972671"/>
              <a:gd name="connsiteX1" fmla="*/ 2262218 w 2262218"/>
              <a:gd name="connsiteY1" fmla="*/ 1986336 h 3972671"/>
              <a:gd name="connsiteX2" fmla="*/ 1131109 w 2262218"/>
              <a:gd name="connsiteY2" fmla="*/ 3972671 h 3972671"/>
              <a:gd name="connsiteX3" fmla="*/ 0 w 2262218"/>
              <a:gd name="connsiteY3" fmla="*/ 1986336 h 3972671"/>
              <a:gd name="connsiteX4" fmla="*/ 1131109 w 2262218"/>
              <a:gd name="connsiteY4" fmla="*/ 0 h 39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218" h="3972671">
                <a:moveTo>
                  <a:pt x="1131109" y="0"/>
                </a:moveTo>
                <a:cubicBezTo>
                  <a:pt x="1808413" y="402417"/>
                  <a:pt x="2262218" y="1141591"/>
                  <a:pt x="2262218" y="1986336"/>
                </a:cubicBezTo>
                <a:cubicBezTo>
                  <a:pt x="2262218" y="2831080"/>
                  <a:pt x="1808413" y="3570254"/>
                  <a:pt x="1131109" y="3972671"/>
                </a:cubicBezTo>
                <a:cubicBezTo>
                  <a:pt x="453805" y="3570254"/>
                  <a:pt x="0" y="2831080"/>
                  <a:pt x="0" y="1986336"/>
                </a:cubicBezTo>
                <a:cubicBezTo>
                  <a:pt x="0" y="1140672"/>
                  <a:pt x="453805" y="401497"/>
                  <a:pt x="11311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Freeform 63">
            <a:extLst>
              <a:ext uri="{FF2B5EF4-FFF2-40B4-BE49-F238E27FC236}">
                <a16:creationId xmlns:a16="http://schemas.microsoft.com/office/drawing/2014/main" id="{6FE6057A-ECB0-E72A-116B-AF9632A0B5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45295" y="4056884"/>
            <a:ext cx="2133824" cy="2134788"/>
          </a:xfrm>
          <a:custGeom>
            <a:avLst/>
            <a:gdLst>
              <a:gd name="connsiteX0" fmla="*/ 1661431 w 2133824"/>
              <a:gd name="connsiteY0" fmla="*/ 16 h 2134788"/>
              <a:gd name="connsiteX1" fmla="*/ 2082465 w 2133824"/>
              <a:gd name="connsiteY1" fmla="*/ 51914 h 2134788"/>
              <a:gd name="connsiteX2" fmla="*/ 1644814 w 2133824"/>
              <a:gd name="connsiteY2" fmla="*/ 1645417 h 2134788"/>
              <a:gd name="connsiteX3" fmla="*/ 51360 w 2133824"/>
              <a:gd name="connsiteY3" fmla="*/ 2083007 h 2134788"/>
              <a:gd name="connsiteX4" fmla="*/ 489012 w 2133824"/>
              <a:gd name="connsiteY4" fmla="*/ 489504 h 2134788"/>
              <a:gd name="connsiteX5" fmla="*/ 1661431 w 2133824"/>
              <a:gd name="connsiteY5" fmla="*/ 16 h 213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824" h="2134788">
                <a:moveTo>
                  <a:pt x="1661431" y="16"/>
                </a:moveTo>
                <a:cubicBezTo>
                  <a:pt x="1802942" y="-589"/>
                  <a:pt x="1944516" y="16716"/>
                  <a:pt x="2082465" y="51914"/>
                </a:cubicBezTo>
                <a:cubicBezTo>
                  <a:pt x="2222287" y="603639"/>
                  <a:pt x="2076688" y="1213502"/>
                  <a:pt x="1644814" y="1645417"/>
                </a:cubicBezTo>
                <a:cubicBezTo>
                  <a:pt x="1212939" y="2077332"/>
                  <a:pt x="603158" y="2223802"/>
                  <a:pt x="51360" y="2083007"/>
                </a:cubicBezTo>
                <a:cubicBezTo>
                  <a:pt x="-88462" y="1531175"/>
                  <a:pt x="57137" y="922383"/>
                  <a:pt x="489012" y="489504"/>
                </a:cubicBezTo>
                <a:cubicBezTo>
                  <a:pt x="812918" y="164845"/>
                  <a:pt x="1236896" y="1833"/>
                  <a:pt x="1661431" y="1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68409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270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4D1993C9-2DB5-C0CF-B00C-7099D45B54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66966" y="0"/>
            <a:ext cx="3618649" cy="3864788"/>
          </a:xfrm>
          <a:custGeom>
            <a:avLst/>
            <a:gdLst>
              <a:gd name="connsiteX0" fmla="*/ 0 w 3618649"/>
              <a:gd name="connsiteY0" fmla="*/ 0 h 3864788"/>
              <a:gd name="connsiteX1" fmla="*/ 3618649 w 3618649"/>
              <a:gd name="connsiteY1" fmla="*/ 0 h 3864788"/>
              <a:gd name="connsiteX2" fmla="*/ 3618649 w 3618649"/>
              <a:gd name="connsiteY2" fmla="*/ 1534206 h 3864788"/>
              <a:gd name="connsiteX3" fmla="*/ 2335248 w 3618649"/>
              <a:gd name="connsiteY3" fmla="*/ 2737972 h 3864788"/>
              <a:gd name="connsiteX4" fmla="*/ 2339212 w 3618649"/>
              <a:gd name="connsiteY4" fmla="*/ 2741931 h 3864788"/>
              <a:gd name="connsiteX5" fmla="*/ 3618649 w 3618649"/>
              <a:gd name="connsiteY5" fmla="*/ 1541883 h 3864788"/>
              <a:gd name="connsiteX6" fmla="*/ 3618649 w 3618649"/>
              <a:gd name="connsiteY6" fmla="*/ 1642073 h 3864788"/>
              <a:gd name="connsiteX7" fmla="*/ 2335248 w 3618649"/>
              <a:gd name="connsiteY7" fmla="*/ 2845839 h 3864788"/>
              <a:gd name="connsiteX8" fmla="*/ 2339212 w 3618649"/>
              <a:gd name="connsiteY8" fmla="*/ 2849799 h 3864788"/>
              <a:gd name="connsiteX9" fmla="*/ 3618649 w 3618649"/>
              <a:gd name="connsiteY9" fmla="*/ 1649751 h 3864788"/>
              <a:gd name="connsiteX10" fmla="*/ 3618649 w 3618649"/>
              <a:gd name="connsiteY10" fmla="*/ 1750907 h 3864788"/>
              <a:gd name="connsiteX11" fmla="*/ 2335248 w 3618649"/>
              <a:gd name="connsiteY11" fmla="*/ 2954673 h 3864788"/>
              <a:gd name="connsiteX12" fmla="*/ 2339212 w 3618649"/>
              <a:gd name="connsiteY12" fmla="*/ 2958632 h 3864788"/>
              <a:gd name="connsiteX13" fmla="*/ 3618649 w 3618649"/>
              <a:gd name="connsiteY13" fmla="*/ 1758584 h 3864788"/>
              <a:gd name="connsiteX14" fmla="*/ 3618649 w 3618649"/>
              <a:gd name="connsiteY14" fmla="*/ 1858774 h 3864788"/>
              <a:gd name="connsiteX15" fmla="*/ 2335248 w 3618649"/>
              <a:gd name="connsiteY15" fmla="*/ 3062540 h 3864788"/>
              <a:gd name="connsiteX16" fmla="*/ 2339212 w 3618649"/>
              <a:gd name="connsiteY16" fmla="*/ 3066499 h 3864788"/>
              <a:gd name="connsiteX17" fmla="*/ 3618649 w 3618649"/>
              <a:gd name="connsiteY17" fmla="*/ 1866452 h 3864788"/>
              <a:gd name="connsiteX18" fmla="*/ 3618649 w 3618649"/>
              <a:gd name="connsiteY18" fmla="*/ 1967607 h 3864788"/>
              <a:gd name="connsiteX19" fmla="*/ 2335248 w 3618649"/>
              <a:gd name="connsiteY19" fmla="*/ 3171373 h 3864788"/>
              <a:gd name="connsiteX20" fmla="*/ 2339212 w 3618649"/>
              <a:gd name="connsiteY20" fmla="*/ 3175333 h 3864788"/>
              <a:gd name="connsiteX21" fmla="*/ 3618649 w 3618649"/>
              <a:gd name="connsiteY21" fmla="*/ 1975285 h 3864788"/>
              <a:gd name="connsiteX22" fmla="*/ 3618649 w 3618649"/>
              <a:gd name="connsiteY22" fmla="*/ 2075475 h 3864788"/>
              <a:gd name="connsiteX23" fmla="*/ 2335248 w 3618649"/>
              <a:gd name="connsiteY23" fmla="*/ 3279241 h 3864788"/>
              <a:gd name="connsiteX24" fmla="*/ 2339212 w 3618649"/>
              <a:gd name="connsiteY24" fmla="*/ 3283200 h 3864788"/>
              <a:gd name="connsiteX25" fmla="*/ 3618649 w 3618649"/>
              <a:gd name="connsiteY25" fmla="*/ 2083152 h 3864788"/>
              <a:gd name="connsiteX26" fmla="*/ 3618649 w 3618649"/>
              <a:gd name="connsiteY26" fmla="*/ 2157104 h 3864788"/>
              <a:gd name="connsiteX27" fmla="*/ 3566212 w 3618649"/>
              <a:gd name="connsiteY27" fmla="*/ 2278889 h 3864788"/>
              <a:gd name="connsiteX28" fmla="*/ 1923580 w 3618649"/>
              <a:gd name="connsiteY28" fmla="*/ 3819523 h 3864788"/>
              <a:gd name="connsiteX29" fmla="*/ 1695069 w 3618649"/>
              <a:gd name="connsiteY29" fmla="*/ 3819523 h 3864788"/>
              <a:gd name="connsiteX30" fmla="*/ 52437 w 3618649"/>
              <a:gd name="connsiteY30" fmla="*/ 2278889 h 3864788"/>
              <a:gd name="connsiteX31" fmla="*/ 0 w 3618649"/>
              <a:gd name="connsiteY31" fmla="*/ 2157104 h 386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618649" h="3864788">
                <a:moveTo>
                  <a:pt x="0" y="0"/>
                </a:moveTo>
                <a:lnTo>
                  <a:pt x="3618649" y="0"/>
                </a:lnTo>
                <a:lnTo>
                  <a:pt x="3618649" y="1534206"/>
                </a:lnTo>
                <a:lnTo>
                  <a:pt x="2335248" y="2737972"/>
                </a:lnTo>
                <a:lnTo>
                  <a:pt x="2339212" y="2741931"/>
                </a:lnTo>
                <a:lnTo>
                  <a:pt x="3618649" y="1541883"/>
                </a:lnTo>
                <a:lnTo>
                  <a:pt x="3618649" y="1642073"/>
                </a:lnTo>
                <a:lnTo>
                  <a:pt x="2335248" y="2845839"/>
                </a:lnTo>
                <a:lnTo>
                  <a:pt x="2339212" y="2849799"/>
                </a:lnTo>
                <a:lnTo>
                  <a:pt x="3618649" y="1649751"/>
                </a:lnTo>
                <a:lnTo>
                  <a:pt x="3618649" y="1750907"/>
                </a:lnTo>
                <a:lnTo>
                  <a:pt x="2335248" y="2954673"/>
                </a:lnTo>
                <a:lnTo>
                  <a:pt x="2339212" y="2958632"/>
                </a:lnTo>
                <a:lnTo>
                  <a:pt x="3618649" y="1758584"/>
                </a:lnTo>
                <a:lnTo>
                  <a:pt x="3618649" y="1858774"/>
                </a:lnTo>
                <a:lnTo>
                  <a:pt x="2335248" y="3062540"/>
                </a:lnTo>
                <a:lnTo>
                  <a:pt x="2339212" y="3066499"/>
                </a:lnTo>
                <a:lnTo>
                  <a:pt x="3618649" y="1866452"/>
                </a:lnTo>
                <a:lnTo>
                  <a:pt x="3618649" y="1967607"/>
                </a:lnTo>
                <a:lnTo>
                  <a:pt x="2335248" y="3171373"/>
                </a:lnTo>
                <a:lnTo>
                  <a:pt x="2339212" y="3175333"/>
                </a:lnTo>
                <a:lnTo>
                  <a:pt x="3618649" y="1975285"/>
                </a:lnTo>
                <a:lnTo>
                  <a:pt x="3618649" y="2075475"/>
                </a:lnTo>
                <a:lnTo>
                  <a:pt x="2335248" y="3279241"/>
                </a:lnTo>
                <a:lnTo>
                  <a:pt x="2339212" y="3283200"/>
                </a:lnTo>
                <a:lnTo>
                  <a:pt x="3618649" y="2083152"/>
                </a:lnTo>
                <a:lnTo>
                  <a:pt x="3618649" y="2157104"/>
                </a:lnTo>
                <a:cubicBezTo>
                  <a:pt x="3618649" y="2203626"/>
                  <a:pt x="3599886" y="2247095"/>
                  <a:pt x="3566212" y="2278889"/>
                </a:cubicBezTo>
                <a:lnTo>
                  <a:pt x="1923580" y="3819523"/>
                </a:lnTo>
                <a:cubicBezTo>
                  <a:pt x="1859249" y="3879877"/>
                  <a:pt x="1759401" y="3879877"/>
                  <a:pt x="1695069" y="3819523"/>
                </a:cubicBezTo>
                <a:lnTo>
                  <a:pt x="52437" y="2278889"/>
                </a:lnTo>
                <a:cubicBezTo>
                  <a:pt x="18764" y="2247095"/>
                  <a:pt x="0" y="2203626"/>
                  <a:pt x="0" y="2157104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3522713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352271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084121D-C173-41BF-A8BF-A7307C52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7E377AD-FE2F-4ACD-975A-1CA31E6E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D8FB59-3532-4BA9-BBBF-A18CF5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319E888-69DF-4A19-BF5D-F6CF70DE7D06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6763" y="341194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6763" y="571262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06763" y="801330"/>
            <a:ext cx="1701800" cy="228600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2D653AA3-5A6E-0440-D139-B11F8801015C}"/>
              </a:ext>
            </a:extLst>
          </p:cNvPr>
          <p:cNvSpPr/>
          <p:nvPr/>
        </p:nvSpPr>
        <p:spPr>
          <a:xfrm>
            <a:off x="5878427" y="3997629"/>
            <a:ext cx="2195727" cy="2345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6" extrusionOk="0">
                <a:moveTo>
                  <a:pt x="0" y="12007"/>
                </a:moveTo>
                <a:lnTo>
                  <a:pt x="0" y="0"/>
                </a:lnTo>
                <a:lnTo>
                  <a:pt x="21600" y="0"/>
                </a:lnTo>
                <a:lnTo>
                  <a:pt x="21600" y="12007"/>
                </a:lnTo>
                <a:cubicBezTo>
                  <a:pt x="21600" y="12261"/>
                  <a:pt x="21483" y="12506"/>
                  <a:pt x="21288" y="12688"/>
                </a:cubicBezTo>
                <a:lnTo>
                  <a:pt x="11486" y="21264"/>
                </a:lnTo>
                <a:cubicBezTo>
                  <a:pt x="11107" y="21600"/>
                  <a:pt x="10503" y="21600"/>
                  <a:pt x="10123" y="21264"/>
                </a:cubicBezTo>
                <a:lnTo>
                  <a:pt x="321" y="12688"/>
                </a:lnTo>
                <a:cubicBezTo>
                  <a:pt x="107" y="12506"/>
                  <a:pt x="0" y="12261"/>
                  <a:pt x="0" y="1200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7342F2F-5053-8F18-CCD3-7479D8E20DB3}"/>
              </a:ext>
            </a:extLst>
          </p:cNvPr>
          <p:cNvSpPr/>
          <p:nvPr/>
        </p:nvSpPr>
        <p:spPr>
          <a:xfrm>
            <a:off x="5569204" y="2603724"/>
            <a:ext cx="2814172" cy="2568670"/>
          </a:xfrm>
          <a:custGeom>
            <a:avLst/>
            <a:gdLst>
              <a:gd name="connsiteX0" fmla="*/ 2814172 w 2814172"/>
              <a:gd name="connsiteY0" fmla="*/ 0 h 2568670"/>
              <a:gd name="connsiteX1" fmla="*/ 2814172 w 2814172"/>
              <a:gd name="connsiteY1" fmla="*/ 1240531 h 2568670"/>
              <a:gd name="connsiteX2" fmla="*/ 2773653 w 2814172"/>
              <a:gd name="connsiteY2" fmla="*/ 1335510 h 2568670"/>
              <a:gd name="connsiteX3" fmla="*/ 1496202 w 2814172"/>
              <a:gd name="connsiteY3" fmla="*/ 2533786 h 2568670"/>
              <a:gd name="connsiteX4" fmla="*/ 1319013 w 2814172"/>
              <a:gd name="connsiteY4" fmla="*/ 2533786 h 2568670"/>
              <a:gd name="connsiteX5" fmla="*/ 41561 w 2814172"/>
              <a:gd name="connsiteY5" fmla="*/ 1335510 h 2568670"/>
              <a:gd name="connsiteX6" fmla="*/ 0 w 2814172"/>
              <a:gd name="connsiteY6" fmla="*/ 1240531 h 2568670"/>
              <a:gd name="connsiteX7" fmla="*/ 0 w 2814172"/>
              <a:gd name="connsiteY7" fmla="*/ 6491 h 2568670"/>
              <a:gd name="connsiteX8" fmla="*/ 1289370 w 2814172"/>
              <a:gd name="connsiteY8" fmla="*/ 1215799 h 2568670"/>
              <a:gd name="connsiteX9" fmla="*/ 1517881 w 2814172"/>
              <a:gd name="connsiteY9" fmla="*/ 1215799 h 256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4172" h="2568670">
                <a:moveTo>
                  <a:pt x="2814172" y="0"/>
                </a:moveTo>
                <a:lnTo>
                  <a:pt x="2814172" y="1240531"/>
                </a:lnTo>
                <a:cubicBezTo>
                  <a:pt x="2814172" y="1276148"/>
                  <a:pt x="2799320" y="1310788"/>
                  <a:pt x="2773653" y="1335510"/>
                </a:cubicBezTo>
                <a:lnTo>
                  <a:pt x="1496202" y="2533786"/>
                </a:lnTo>
                <a:cubicBezTo>
                  <a:pt x="1446693" y="2580298"/>
                  <a:pt x="1368522" y="2580298"/>
                  <a:pt x="1319013" y="2533786"/>
                </a:cubicBezTo>
                <a:lnTo>
                  <a:pt x="41561" y="1335510"/>
                </a:lnTo>
                <a:cubicBezTo>
                  <a:pt x="14853" y="1310788"/>
                  <a:pt x="0" y="1276148"/>
                  <a:pt x="0" y="1240531"/>
                </a:cubicBezTo>
                <a:lnTo>
                  <a:pt x="0" y="6491"/>
                </a:lnTo>
                <a:lnTo>
                  <a:pt x="1289370" y="1215799"/>
                </a:lnTo>
                <a:cubicBezTo>
                  <a:pt x="1353702" y="1276153"/>
                  <a:pt x="1453550" y="1276153"/>
                  <a:pt x="1517881" y="121579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F921E7EF-5CFB-371A-28F0-9A5A9BD6C3D5}"/>
              </a:ext>
            </a:extLst>
          </p:cNvPr>
          <p:cNvSpPr/>
          <p:nvPr/>
        </p:nvSpPr>
        <p:spPr>
          <a:xfrm>
            <a:off x="6988834" y="3374236"/>
            <a:ext cx="2155166" cy="2731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0" y="15989"/>
                </a:moveTo>
                <a:lnTo>
                  <a:pt x="10" y="15942"/>
                </a:lnTo>
                <a:lnTo>
                  <a:pt x="21550" y="0"/>
                </a:lnTo>
                <a:lnTo>
                  <a:pt x="21600" y="47"/>
                </a:lnTo>
                <a:lnTo>
                  <a:pt x="60" y="15989"/>
                </a:lnTo>
                <a:close/>
                <a:moveTo>
                  <a:pt x="21590" y="1166"/>
                </a:moveTo>
                <a:lnTo>
                  <a:pt x="21540" y="1119"/>
                </a:lnTo>
                <a:lnTo>
                  <a:pt x="0" y="17061"/>
                </a:lnTo>
                <a:lnTo>
                  <a:pt x="50" y="17108"/>
                </a:lnTo>
                <a:lnTo>
                  <a:pt x="21590" y="1166"/>
                </a:lnTo>
                <a:close/>
                <a:moveTo>
                  <a:pt x="21590" y="2293"/>
                </a:moveTo>
                <a:lnTo>
                  <a:pt x="21540" y="2246"/>
                </a:lnTo>
                <a:lnTo>
                  <a:pt x="0" y="18188"/>
                </a:lnTo>
                <a:lnTo>
                  <a:pt x="50" y="18235"/>
                </a:lnTo>
                <a:lnTo>
                  <a:pt x="21590" y="2293"/>
                </a:lnTo>
                <a:close/>
                <a:moveTo>
                  <a:pt x="21590" y="3412"/>
                </a:moveTo>
                <a:lnTo>
                  <a:pt x="21540" y="3365"/>
                </a:lnTo>
                <a:lnTo>
                  <a:pt x="0" y="19307"/>
                </a:lnTo>
                <a:lnTo>
                  <a:pt x="50" y="19354"/>
                </a:lnTo>
                <a:lnTo>
                  <a:pt x="21590" y="3412"/>
                </a:lnTo>
                <a:close/>
                <a:moveTo>
                  <a:pt x="21590" y="4531"/>
                </a:moveTo>
                <a:lnTo>
                  <a:pt x="21540" y="4484"/>
                </a:lnTo>
                <a:lnTo>
                  <a:pt x="0" y="20426"/>
                </a:lnTo>
                <a:lnTo>
                  <a:pt x="50" y="20473"/>
                </a:lnTo>
                <a:lnTo>
                  <a:pt x="21590" y="4531"/>
                </a:lnTo>
                <a:close/>
                <a:moveTo>
                  <a:pt x="21590" y="5658"/>
                </a:moveTo>
                <a:lnTo>
                  <a:pt x="21540" y="5611"/>
                </a:lnTo>
                <a:lnTo>
                  <a:pt x="0" y="21553"/>
                </a:lnTo>
                <a:lnTo>
                  <a:pt x="50" y="21600"/>
                </a:lnTo>
                <a:lnTo>
                  <a:pt x="21590" y="5658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D57F594F-9A51-3C92-A189-60D701AADDD9}"/>
              </a:ext>
            </a:extLst>
          </p:cNvPr>
          <p:cNvSpPr/>
          <p:nvPr/>
        </p:nvSpPr>
        <p:spPr>
          <a:xfrm>
            <a:off x="4157663" y="1484267"/>
            <a:ext cx="2820109" cy="3574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7" y="21600"/>
                </a:moveTo>
                <a:lnTo>
                  <a:pt x="0" y="5651"/>
                </a:lnTo>
                <a:lnTo>
                  <a:pt x="53" y="5603"/>
                </a:lnTo>
                <a:lnTo>
                  <a:pt x="21600" y="21552"/>
                </a:lnTo>
                <a:lnTo>
                  <a:pt x="21547" y="21600"/>
                </a:lnTo>
                <a:close/>
                <a:moveTo>
                  <a:pt x="21600" y="20434"/>
                </a:moveTo>
                <a:lnTo>
                  <a:pt x="53" y="4485"/>
                </a:lnTo>
                <a:lnTo>
                  <a:pt x="0" y="4533"/>
                </a:lnTo>
                <a:lnTo>
                  <a:pt x="21547" y="20482"/>
                </a:lnTo>
                <a:lnTo>
                  <a:pt x="21600" y="20434"/>
                </a:lnTo>
                <a:close/>
                <a:moveTo>
                  <a:pt x="21600" y="19310"/>
                </a:moveTo>
                <a:lnTo>
                  <a:pt x="61" y="3367"/>
                </a:lnTo>
                <a:lnTo>
                  <a:pt x="8" y="3415"/>
                </a:lnTo>
                <a:lnTo>
                  <a:pt x="21554" y="19363"/>
                </a:lnTo>
                <a:lnTo>
                  <a:pt x="21600" y="19310"/>
                </a:lnTo>
                <a:close/>
                <a:moveTo>
                  <a:pt x="21600" y="18191"/>
                </a:moveTo>
                <a:lnTo>
                  <a:pt x="53" y="2243"/>
                </a:lnTo>
                <a:lnTo>
                  <a:pt x="0" y="2290"/>
                </a:lnTo>
                <a:lnTo>
                  <a:pt x="21547" y="18239"/>
                </a:lnTo>
                <a:lnTo>
                  <a:pt x="21600" y="18191"/>
                </a:lnTo>
                <a:close/>
                <a:moveTo>
                  <a:pt x="21600" y="17067"/>
                </a:moveTo>
                <a:lnTo>
                  <a:pt x="53" y="1118"/>
                </a:lnTo>
                <a:lnTo>
                  <a:pt x="0" y="1166"/>
                </a:lnTo>
                <a:lnTo>
                  <a:pt x="21547" y="17115"/>
                </a:lnTo>
                <a:lnTo>
                  <a:pt x="21600" y="17067"/>
                </a:lnTo>
                <a:close/>
                <a:moveTo>
                  <a:pt x="21600" y="15949"/>
                </a:moveTo>
                <a:lnTo>
                  <a:pt x="53" y="0"/>
                </a:lnTo>
                <a:lnTo>
                  <a:pt x="0" y="48"/>
                </a:lnTo>
                <a:lnTo>
                  <a:pt x="21547" y="15997"/>
                </a:lnTo>
                <a:lnTo>
                  <a:pt x="21600" y="15949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3351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8412EBE-5362-2049-A08A-B24554FD2ED3}"/>
              </a:ext>
            </a:extLst>
          </p:cNvPr>
          <p:cNvGrpSpPr/>
          <p:nvPr userDrawn="1"/>
        </p:nvGrpSpPr>
        <p:grpSpPr>
          <a:xfrm>
            <a:off x="6674300" y="-32658"/>
            <a:ext cx="2486031" cy="3865880"/>
            <a:chOff x="26934885" y="2924628"/>
            <a:chExt cx="3314708" cy="386588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B6043D0F-358C-804B-9735-EE9713DD3312}"/>
                </a:ext>
              </a:extLst>
            </p:cNvPr>
            <p:cNvSpPr/>
            <p:nvPr/>
          </p:nvSpPr>
          <p:spPr>
            <a:xfrm>
              <a:off x="26936700" y="2959099"/>
              <a:ext cx="3291841" cy="2485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033" y="9525"/>
                  </a:lnTo>
                  <a:lnTo>
                    <a:pt x="13358" y="7583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61C1F00E-2C82-C744-A1F0-419D122C6224}"/>
                </a:ext>
              </a:extLst>
            </p:cNvPr>
            <p:cNvSpPr/>
            <p:nvPr/>
          </p:nvSpPr>
          <p:spPr>
            <a:xfrm>
              <a:off x="26934885" y="2924628"/>
              <a:ext cx="3314708" cy="386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30" y="11304"/>
                  </a:moveTo>
                  <a:lnTo>
                    <a:pt x="21600" y="14064"/>
                  </a:lnTo>
                  <a:lnTo>
                    <a:pt x="13498" y="5145"/>
                  </a:lnTo>
                  <a:cubicBezTo>
                    <a:pt x="13531" y="5102"/>
                    <a:pt x="13548" y="5045"/>
                    <a:pt x="13556" y="4988"/>
                  </a:cubicBezTo>
                  <a:lnTo>
                    <a:pt x="21484" y="4329"/>
                  </a:lnTo>
                  <a:lnTo>
                    <a:pt x="21476" y="4258"/>
                  </a:lnTo>
                  <a:lnTo>
                    <a:pt x="13548" y="4917"/>
                  </a:lnTo>
                  <a:cubicBezTo>
                    <a:pt x="13531" y="4839"/>
                    <a:pt x="13481" y="4768"/>
                    <a:pt x="13415" y="4726"/>
                  </a:cubicBezTo>
                  <a:lnTo>
                    <a:pt x="14905" y="43"/>
                  </a:lnTo>
                  <a:lnTo>
                    <a:pt x="14822" y="21"/>
                  </a:lnTo>
                  <a:lnTo>
                    <a:pt x="13332" y="4683"/>
                  </a:lnTo>
                  <a:cubicBezTo>
                    <a:pt x="13283" y="4662"/>
                    <a:pt x="13225" y="4648"/>
                    <a:pt x="13159" y="4648"/>
                  </a:cubicBezTo>
                  <a:cubicBezTo>
                    <a:pt x="13059" y="4648"/>
                    <a:pt x="12968" y="4683"/>
                    <a:pt x="12902" y="4733"/>
                  </a:cubicBezTo>
                  <a:lnTo>
                    <a:pt x="3964" y="0"/>
                  </a:lnTo>
                  <a:lnTo>
                    <a:pt x="3923" y="64"/>
                  </a:lnTo>
                  <a:lnTo>
                    <a:pt x="12852" y="4790"/>
                  </a:lnTo>
                  <a:cubicBezTo>
                    <a:pt x="12811" y="4847"/>
                    <a:pt x="12786" y="4910"/>
                    <a:pt x="12786" y="4981"/>
                  </a:cubicBezTo>
                  <a:cubicBezTo>
                    <a:pt x="12786" y="4996"/>
                    <a:pt x="12786" y="5017"/>
                    <a:pt x="12794" y="5031"/>
                  </a:cubicBezTo>
                  <a:lnTo>
                    <a:pt x="6290" y="6145"/>
                  </a:lnTo>
                  <a:cubicBezTo>
                    <a:pt x="6223" y="6046"/>
                    <a:pt x="6099" y="5982"/>
                    <a:pt x="5959" y="5982"/>
                  </a:cubicBezTo>
                  <a:cubicBezTo>
                    <a:pt x="5917" y="5982"/>
                    <a:pt x="5884" y="5989"/>
                    <a:pt x="5843" y="5996"/>
                  </a:cubicBezTo>
                  <a:lnTo>
                    <a:pt x="66" y="85"/>
                  </a:lnTo>
                  <a:lnTo>
                    <a:pt x="0" y="128"/>
                  </a:lnTo>
                  <a:lnTo>
                    <a:pt x="5760" y="6024"/>
                  </a:lnTo>
                  <a:cubicBezTo>
                    <a:pt x="5644" y="6081"/>
                    <a:pt x="5570" y="6188"/>
                    <a:pt x="5570" y="6308"/>
                  </a:cubicBezTo>
                  <a:cubicBezTo>
                    <a:pt x="5570" y="6493"/>
                    <a:pt x="5743" y="6635"/>
                    <a:pt x="5950" y="6635"/>
                  </a:cubicBezTo>
                  <a:cubicBezTo>
                    <a:pt x="6157" y="6635"/>
                    <a:pt x="6331" y="6486"/>
                    <a:pt x="6331" y="6308"/>
                  </a:cubicBezTo>
                  <a:cubicBezTo>
                    <a:pt x="6331" y="6273"/>
                    <a:pt x="6323" y="6244"/>
                    <a:pt x="6314" y="6209"/>
                  </a:cubicBezTo>
                  <a:lnTo>
                    <a:pt x="12811" y="5095"/>
                  </a:lnTo>
                  <a:cubicBezTo>
                    <a:pt x="12869" y="5216"/>
                    <a:pt x="13001" y="5308"/>
                    <a:pt x="13167" y="5308"/>
                  </a:cubicBezTo>
                  <a:cubicBezTo>
                    <a:pt x="13175" y="5308"/>
                    <a:pt x="13175" y="5308"/>
                    <a:pt x="13183" y="5308"/>
                  </a:cubicBezTo>
                  <a:lnTo>
                    <a:pt x="12099" y="10835"/>
                  </a:lnTo>
                  <a:cubicBezTo>
                    <a:pt x="12091" y="10835"/>
                    <a:pt x="12083" y="10835"/>
                    <a:pt x="12074" y="10835"/>
                  </a:cubicBezTo>
                  <a:cubicBezTo>
                    <a:pt x="11859" y="10835"/>
                    <a:pt x="11694" y="10984"/>
                    <a:pt x="11694" y="11162"/>
                  </a:cubicBezTo>
                  <a:cubicBezTo>
                    <a:pt x="11694" y="11339"/>
                    <a:pt x="11868" y="11488"/>
                    <a:pt x="12074" y="11488"/>
                  </a:cubicBezTo>
                  <a:cubicBezTo>
                    <a:pt x="12149" y="11488"/>
                    <a:pt x="12215" y="11467"/>
                    <a:pt x="12273" y="11439"/>
                  </a:cubicBezTo>
                  <a:lnTo>
                    <a:pt x="21443" y="21600"/>
                  </a:lnTo>
                  <a:lnTo>
                    <a:pt x="21509" y="21557"/>
                  </a:lnTo>
                  <a:lnTo>
                    <a:pt x="12348" y="11396"/>
                  </a:lnTo>
                  <a:cubicBezTo>
                    <a:pt x="12389" y="11375"/>
                    <a:pt x="12414" y="11339"/>
                    <a:pt x="12430" y="11304"/>
                  </a:cubicBezTo>
                  <a:close/>
                  <a:moveTo>
                    <a:pt x="13283" y="5294"/>
                  </a:moveTo>
                  <a:cubicBezTo>
                    <a:pt x="13349" y="5279"/>
                    <a:pt x="13407" y="5244"/>
                    <a:pt x="13457" y="5208"/>
                  </a:cubicBezTo>
                  <a:lnTo>
                    <a:pt x="21368" y="13922"/>
                  </a:lnTo>
                  <a:lnTo>
                    <a:pt x="12463" y="11240"/>
                  </a:lnTo>
                  <a:cubicBezTo>
                    <a:pt x="12472" y="11219"/>
                    <a:pt x="12472" y="11190"/>
                    <a:pt x="12472" y="11162"/>
                  </a:cubicBezTo>
                  <a:cubicBezTo>
                    <a:pt x="12472" y="11013"/>
                    <a:pt x="12356" y="10885"/>
                    <a:pt x="12190" y="10850"/>
                  </a:cubicBezTo>
                  <a:lnTo>
                    <a:pt x="13283" y="5294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7"/>
            <a:ext cx="2057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217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CA471F5-3F14-B648-B369-D8901E197537}"/>
              </a:ext>
            </a:extLst>
          </p:cNvPr>
          <p:cNvGrpSpPr/>
          <p:nvPr userDrawn="1"/>
        </p:nvGrpSpPr>
        <p:grpSpPr>
          <a:xfrm>
            <a:off x="0" y="4132301"/>
            <a:ext cx="3704398" cy="2736850"/>
            <a:chOff x="34785299" y="7099300"/>
            <a:chExt cx="4939197" cy="2736850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EED2B57-4341-D94D-9EED-92ED0E41382A}"/>
                </a:ext>
              </a:extLst>
            </p:cNvPr>
            <p:cNvSpPr/>
            <p:nvPr/>
          </p:nvSpPr>
          <p:spPr>
            <a:xfrm>
              <a:off x="34785300" y="7340600"/>
              <a:ext cx="4196083" cy="248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374" y="10568"/>
                  </a:lnTo>
                  <a:lnTo>
                    <a:pt x="15337" y="7766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AD0E9ECD-26A0-8045-A393-278562037248}"/>
                </a:ext>
              </a:extLst>
            </p:cNvPr>
            <p:cNvSpPr/>
            <p:nvPr/>
          </p:nvSpPr>
          <p:spPr>
            <a:xfrm>
              <a:off x="34785299" y="7099300"/>
              <a:ext cx="4939197" cy="2736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600" extrusionOk="0">
                  <a:moveTo>
                    <a:pt x="21345" y="16398"/>
                  </a:moveTo>
                  <a:cubicBezTo>
                    <a:pt x="21256" y="16398"/>
                    <a:pt x="21178" y="16478"/>
                    <a:pt x="21134" y="16598"/>
                  </a:cubicBezTo>
                  <a:lnTo>
                    <a:pt x="13295" y="9071"/>
                  </a:lnTo>
                  <a:cubicBezTo>
                    <a:pt x="13306" y="9021"/>
                    <a:pt x="13312" y="8961"/>
                    <a:pt x="13312" y="8901"/>
                  </a:cubicBezTo>
                  <a:cubicBezTo>
                    <a:pt x="13312" y="8640"/>
                    <a:pt x="13195" y="8440"/>
                    <a:pt x="13057" y="8440"/>
                  </a:cubicBezTo>
                  <a:cubicBezTo>
                    <a:pt x="12918" y="8440"/>
                    <a:pt x="12801" y="8650"/>
                    <a:pt x="12801" y="8901"/>
                  </a:cubicBezTo>
                  <a:cubicBezTo>
                    <a:pt x="12801" y="8911"/>
                    <a:pt x="12801" y="8921"/>
                    <a:pt x="12801" y="8921"/>
                  </a:cubicBezTo>
                  <a:lnTo>
                    <a:pt x="4846" y="11246"/>
                  </a:lnTo>
                  <a:cubicBezTo>
                    <a:pt x="4819" y="11066"/>
                    <a:pt x="4735" y="10925"/>
                    <a:pt x="4624" y="10905"/>
                  </a:cubicBezTo>
                  <a:lnTo>
                    <a:pt x="4624" y="4029"/>
                  </a:lnTo>
                  <a:cubicBezTo>
                    <a:pt x="4752" y="3999"/>
                    <a:pt x="4852" y="3809"/>
                    <a:pt x="4852" y="3568"/>
                  </a:cubicBezTo>
                  <a:cubicBezTo>
                    <a:pt x="4852" y="3308"/>
                    <a:pt x="4735" y="3107"/>
                    <a:pt x="4596" y="3107"/>
                  </a:cubicBezTo>
                  <a:cubicBezTo>
                    <a:pt x="4485" y="3107"/>
                    <a:pt x="4397" y="3227"/>
                    <a:pt x="4358" y="3398"/>
                  </a:cubicBezTo>
                  <a:lnTo>
                    <a:pt x="39" y="0"/>
                  </a:lnTo>
                  <a:lnTo>
                    <a:pt x="17" y="90"/>
                  </a:lnTo>
                  <a:lnTo>
                    <a:pt x="4341" y="3498"/>
                  </a:lnTo>
                  <a:cubicBezTo>
                    <a:pt x="4341" y="3518"/>
                    <a:pt x="4336" y="3548"/>
                    <a:pt x="4336" y="3568"/>
                  </a:cubicBezTo>
                  <a:cubicBezTo>
                    <a:pt x="4336" y="3809"/>
                    <a:pt x="4435" y="3999"/>
                    <a:pt x="4563" y="4029"/>
                  </a:cubicBezTo>
                  <a:lnTo>
                    <a:pt x="4563" y="10905"/>
                  </a:lnTo>
                  <a:cubicBezTo>
                    <a:pt x="4519" y="10915"/>
                    <a:pt x="4480" y="10935"/>
                    <a:pt x="4447" y="10985"/>
                  </a:cubicBezTo>
                  <a:lnTo>
                    <a:pt x="44" y="1784"/>
                  </a:lnTo>
                  <a:lnTo>
                    <a:pt x="0" y="1854"/>
                  </a:lnTo>
                  <a:lnTo>
                    <a:pt x="4402" y="11056"/>
                  </a:lnTo>
                  <a:cubicBezTo>
                    <a:pt x="4358" y="11136"/>
                    <a:pt x="4330" y="11246"/>
                    <a:pt x="4330" y="11376"/>
                  </a:cubicBezTo>
                  <a:cubicBezTo>
                    <a:pt x="4330" y="11386"/>
                    <a:pt x="4330" y="11396"/>
                    <a:pt x="4330" y="11396"/>
                  </a:cubicBezTo>
                  <a:lnTo>
                    <a:pt x="17" y="12639"/>
                  </a:lnTo>
                  <a:lnTo>
                    <a:pt x="28" y="12739"/>
                  </a:lnTo>
                  <a:lnTo>
                    <a:pt x="4341" y="11497"/>
                  </a:lnTo>
                  <a:cubicBezTo>
                    <a:pt x="4358" y="11617"/>
                    <a:pt x="4402" y="11717"/>
                    <a:pt x="4463" y="11777"/>
                  </a:cubicBezTo>
                  <a:lnTo>
                    <a:pt x="2215" y="21400"/>
                  </a:lnTo>
                  <a:lnTo>
                    <a:pt x="2265" y="21440"/>
                  </a:lnTo>
                  <a:lnTo>
                    <a:pt x="4513" y="11817"/>
                  </a:lnTo>
                  <a:cubicBezTo>
                    <a:pt x="4535" y="11827"/>
                    <a:pt x="4563" y="11837"/>
                    <a:pt x="4585" y="11837"/>
                  </a:cubicBezTo>
                  <a:cubicBezTo>
                    <a:pt x="4663" y="11837"/>
                    <a:pt x="4730" y="11777"/>
                    <a:pt x="4780" y="11677"/>
                  </a:cubicBezTo>
                  <a:lnTo>
                    <a:pt x="8410" y="16238"/>
                  </a:lnTo>
                  <a:cubicBezTo>
                    <a:pt x="8399" y="16288"/>
                    <a:pt x="8393" y="16338"/>
                    <a:pt x="8393" y="16398"/>
                  </a:cubicBezTo>
                  <a:cubicBezTo>
                    <a:pt x="8393" y="16458"/>
                    <a:pt x="8399" y="16518"/>
                    <a:pt x="8410" y="16568"/>
                  </a:cubicBezTo>
                  <a:lnTo>
                    <a:pt x="4824" y="21379"/>
                  </a:lnTo>
                  <a:lnTo>
                    <a:pt x="4857" y="21460"/>
                  </a:lnTo>
                  <a:lnTo>
                    <a:pt x="8438" y="16659"/>
                  </a:lnTo>
                  <a:cubicBezTo>
                    <a:pt x="8482" y="16779"/>
                    <a:pt x="8560" y="16869"/>
                    <a:pt x="8654" y="16869"/>
                  </a:cubicBezTo>
                  <a:cubicBezTo>
                    <a:pt x="8654" y="16869"/>
                    <a:pt x="8660" y="16869"/>
                    <a:pt x="8660" y="16869"/>
                  </a:cubicBezTo>
                  <a:lnTo>
                    <a:pt x="9704" y="21600"/>
                  </a:lnTo>
                  <a:lnTo>
                    <a:pt x="9754" y="21560"/>
                  </a:lnTo>
                  <a:lnTo>
                    <a:pt x="8715" y="16849"/>
                  </a:lnTo>
                  <a:cubicBezTo>
                    <a:pt x="8826" y="16799"/>
                    <a:pt x="8910" y="16618"/>
                    <a:pt x="8910" y="16398"/>
                  </a:cubicBezTo>
                  <a:cubicBezTo>
                    <a:pt x="8910" y="16268"/>
                    <a:pt x="8876" y="16147"/>
                    <a:pt x="8826" y="16057"/>
                  </a:cubicBezTo>
                  <a:lnTo>
                    <a:pt x="12873" y="9251"/>
                  </a:lnTo>
                  <a:cubicBezTo>
                    <a:pt x="12918" y="9322"/>
                    <a:pt x="12979" y="9362"/>
                    <a:pt x="13040" y="9362"/>
                  </a:cubicBezTo>
                  <a:cubicBezTo>
                    <a:pt x="13045" y="9362"/>
                    <a:pt x="13051" y="9362"/>
                    <a:pt x="13051" y="9362"/>
                  </a:cubicBezTo>
                  <a:lnTo>
                    <a:pt x="14128" y="21420"/>
                  </a:lnTo>
                  <a:lnTo>
                    <a:pt x="14183" y="21400"/>
                  </a:lnTo>
                  <a:lnTo>
                    <a:pt x="13107" y="9342"/>
                  </a:lnTo>
                  <a:cubicBezTo>
                    <a:pt x="13129" y="9332"/>
                    <a:pt x="13151" y="9312"/>
                    <a:pt x="13173" y="9291"/>
                  </a:cubicBezTo>
                  <a:lnTo>
                    <a:pt x="18336" y="21470"/>
                  </a:lnTo>
                  <a:lnTo>
                    <a:pt x="18380" y="21410"/>
                  </a:lnTo>
                  <a:lnTo>
                    <a:pt x="13218" y="9231"/>
                  </a:lnTo>
                  <a:cubicBezTo>
                    <a:pt x="13229" y="9211"/>
                    <a:pt x="13245" y="9181"/>
                    <a:pt x="13251" y="9161"/>
                  </a:cubicBezTo>
                  <a:lnTo>
                    <a:pt x="21089" y="16689"/>
                  </a:lnTo>
                  <a:cubicBezTo>
                    <a:pt x="21078" y="16739"/>
                    <a:pt x="21073" y="16799"/>
                    <a:pt x="21073" y="16859"/>
                  </a:cubicBezTo>
                  <a:cubicBezTo>
                    <a:pt x="21073" y="16989"/>
                    <a:pt x="21106" y="17110"/>
                    <a:pt x="21156" y="17200"/>
                  </a:cubicBezTo>
                  <a:lnTo>
                    <a:pt x="19413" y="21390"/>
                  </a:lnTo>
                  <a:lnTo>
                    <a:pt x="19457" y="21450"/>
                  </a:lnTo>
                  <a:lnTo>
                    <a:pt x="21200" y="17260"/>
                  </a:lnTo>
                  <a:cubicBezTo>
                    <a:pt x="21239" y="17300"/>
                    <a:pt x="21284" y="17330"/>
                    <a:pt x="21333" y="17330"/>
                  </a:cubicBezTo>
                  <a:cubicBezTo>
                    <a:pt x="21478" y="17330"/>
                    <a:pt x="21589" y="17120"/>
                    <a:pt x="21589" y="16869"/>
                  </a:cubicBezTo>
                  <a:cubicBezTo>
                    <a:pt x="21600" y="16608"/>
                    <a:pt x="21483" y="16398"/>
                    <a:pt x="21345" y="16398"/>
                  </a:cubicBezTo>
                  <a:close/>
                  <a:moveTo>
                    <a:pt x="8660" y="15937"/>
                  </a:moveTo>
                  <a:cubicBezTo>
                    <a:pt x="8571" y="15937"/>
                    <a:pt x="8488" y="16027"/>
                    <a:pt x="8444" y="16157"/>
                  </a:cubicBezTo>
                  <a:lnTo>
                    <a:pt x="4819" y="11607"/>
                  </a:lnTo>
                  <a:cubicBezTo>
                    <a:pt x="4841" y="11537"/>
                    <a:pt x="4852" y="11467"/>
                    <a:pt x="4852" y="11386"/>
                  </a:cubicBezTo>
                  <a:cubicBezTo>
                    <a:pt x="4852" y="11376"/>
                    <a:pt x="4852" y="11366"/>
                    <a:pt x="4852" y="11366"/>
                  </a:cubicBezTo>
                  <a:lnTo>
                    <a:pt x="12807" y="9041"/>
                  </a:lnTo>
                  <a:cubicBezTo>
                    <a:pt x="12818" y="9101"/>
                    <a:pt x="12829" y="9151"/>
                    <a:pt x="12851" y="9191"/>
                  </a:cubicBezTo>
                  <a:lnTo>
                    <a:pt x="8793" y="16007"/>
                  </a:lnTo>
                  <a:cubicBezTo>
                    <a:pt x="8754" y="15957"/>
                    <a:pt x="8710" y="15937"/>
                    <a:pt x="8660" y="159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978" y="1825625"/>
            <a:ext cx="7595375" cy="3359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04398" y="6356357"/>
            <a:ext cx="92136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5330" y="6356357"/>
            <a:ext cx="269381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18712" y="6356357"/>
            <a:ext cx="996641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86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673959" y="5982900"/>
            <a:ext cx="37960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5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1178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4126959"/>
            <a:ext cx="337185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4500"/>
            <a:ext cx="3371850" cy="123444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" y="3429000"/>
            <a:ext cx="4574286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67.xml"/><Relationship Id="rId16" Type="http://schemas.openxmlformats.org/officeDocument/2006/relationships/hyperlink" Target="http://www.presentationgo.com/" TargetMode="Externa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6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380563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  <p:sldLayoutId id="2147483767" r:id="rId18"/>
    <p:sldLayoutId id="2147483768" r:id="rId19"/>
    <p:sldLayoutId id="2147483769" r:id="rId20"/>
    <p:sldLayoutId id="2147483770" r:id="rId21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6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80563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6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0563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796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80563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AF7A-EE03-4D7F-A307-7313D622B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F644-5B7A-41CE-AF8F-CD3A5E8C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D2754-AA0C-4D86-9E6D-4B555D98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/>
        </p:nvSpPr>
        <p:spPr>
          <a:xfrm>
            <a:off x="-88899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2"/>
                </a:solidFill>
                <a:effectLst/>
                <a:latin typeface="Open Sans" panose="020B0606030504020204" pitchFamily="34" charset="0"/>
                <a:hlinkClick r:id="rId16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44A3D-783B-62D7-FB69-74DC123531A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80563" y="633173"/>
            <a:ext cx="1366580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2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82" r:id="rId12"/>
    <p:sldLayoutId id="21474838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>
              <a:lumMod val="40000"/>
              <a:lumOff val="6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D879-5D43-49ED-97E1-B5D8DE30A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153" y="-918986"/>
            <a:ext cx="7836408" cy="3368591"/>
          </a:xfrm>
        </p:spPr>
        <p:txBody>
          <a:bodyPr>
            <a:noAutofit/>
          </a:bodyPr>
          <a:lstStyle/>
          <a:p>
            <a:r>
              <a:rPr lang="en-US" sz="4000" dirty="0"/>
              <a:t> </a:t>
            </a:r>
            <a:r>
              <a:rPr lang="en-US" sz="4000" b="1" dirty="0">
                <a:solidFill>
                  <a:srgbClr val="FCAF17"/>
                </a:solidFill>
              </a:rPr>
              <a:t>OTTHONÁPOLÁS DIGITALIZÁLÁSA A</a:t>
            </a:r>
            <a:br>
              <a:rPr lang="en-US" sz="4000" b="1" dirty="0">
                <a:solidFill>
                  <a:srgbClr val="FCAF17"/>
                </a:solidFill>
              </a:rPr>
            </a:br>
            <a:r>
              <a:rPr lang="en-US" sz="4000" b="1" dirty="0">
                <a:solidFill>
                  <a:srgbClr val="FCAF17"/>
                </a:solidFill>
              </a:rPr>
              <a:t>BETEGBIZTONSÁGÉRT</a:t>
            </a:r>
            <a:br>
              <a:rPr lang="en-US" sz="4000" b="1" dirty="0">
                <a:solidFill>
                  <a:srgbClr val="FCAF17"/>
                </a:solidFill>
              </a:rPr>
            </a:br>
            <a:endParaRPr lang="en-US" sz="400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B93BFD3-0288-77B4-EABD-FB0748FEA3E9}"/>
              </a:ext>
            </a:extLst>
          </p:cNvPr>
          <p:cNvSpPr txBox="1">
            <a:spLocks/>
          </p:cNvSpPr>
          <p:nvPr/>
        </p:nvSpPr>
        <p:spPr>
          <a:xfrm>
            <a:off x="5486399" y="1947084"/>
            <a:ext cx="3811449" cy="2725500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2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DIGITIZATION OF HOME CARE FOR PATIENT SAFETY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49455-4761-2347-FACB-D95FF027F7A4}"/>
              </a:ext>
            </a:extLst>
          </p:cNvPr>
          <p:cNvSpPr txBox="1"/>
          <p:nvPr/>
        </p:nvSpPr>
        <p:spPr>
          <a:xfrm>
            <a:off x="1" y="5111817"/>
            <a:ext cx="290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solidFill>
                  <a:schemeClr val="bg1"/>
                </a:solidFill>
              </a:rPr>
              <a:t>Név: </a:t>
            </a:r>
            <a:r>
              <a:rPr lang="hu-HU" b="1">
                <a:solidFill>
                  <a:srgbClr val="FCAF17"/>
                </a:solidFill>
              </a:rPr>
              <a:t>Bognár Bence</a:t>
            </a:r>
          </a:p>
          <a:p>
            <a:r>
              <a:rPr lang="hu-HU">
                <a:solidFill>
                  <a:schemeClr val="bg1"/>
                </a:solidFill>
              </a:rPr>
              <a:t>Neptun: </a:t>
            </a:r>
            <a:r>
              <a:rPr lang="hu-HU" b="1">
                <a:solidFill>
                  <a:srgbClr val="FCAF17"/>
                </a:solidFill>
              </a:rPr>
              <a:t>KUMF5H</a:t>
            </a:r>
          </a:p>
          <a:p>
            <a:r>
              <a:rPr lang="hu-HU">
                <a:solidFill>
                  <a:schemeClr val="bg1"/>
                </a:solidFill>
              </a:rPr>
              <a:t>Törzskönyvi száma: T/008538/FI12904/N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A1E15-865C-AF6C-888D-6B975934015F}"/>
              </a:ext>
            </a:extLst>
          </p:cNvPr>
          <p:cNvSpPr txBox="1"/>
          <p:nvPr/>
        </p:nvSpPr>
        <p:spPr>
          <a:xfrm>
            <a:off x="6510528" y="4557820"/>
            <a:ext cx="2542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Specializáció: Szoftvertervezés és –fejlesztés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Konzulens: Sipos Miklós - Egyetemi Tanársegéd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2023/2024/2</a:t>
            </a:r>
          </a:p>
        </p:txBody>
      </p:sp>
    </p:spTree>
    <p:extLst>
      <p:ext uri="{BB962C8B-B14F-4D97-AF65-F5344CB8AC3E}">
        <p14:creationId xmlns:p14="http://schemas.microsoft.com/office/powerpoint/2010/main" val="12492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21EAA0F0-54D6-FD7C-2806-3E490C6C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39890" y="6475620"/>
            <a:ext cx="1075459" cy="365125"/>
          </a:xfrm>
        </p:spPr>
        <p:txBody>
          <a:bodyPr/>
          <a:lstStyle/>
          <a:p>
            <a:fld id="{51E5ACF1-2035-ED44-A2A6-3FD409EE1DA9}" type="slidenum">
              <a:rPr lang="en-US" smtClean="0"/>
              <a:t>10</a:t>
            </a:fld>
            <a:r>
              <a:rPr lang="hu-HU" dirty="0"/>
              <a:t> / 18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C323A8-2DD2-64AB-5FB1-B0E1D82A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501" y="354626"/>
            <a:ext cx="4329125" cy="809632"/>
          </a:xfrm>
        </p:spPr>
        <p:txBody>
          <a:bodyPr>
            <a:normAutofit fontScale="90000"/>
          </a:bodyPr>
          <a:lstStyle/>
          <a:p>
            <a:r>
              <a:rPr lang="hu-HU" dirty="0"/>
              <a:t>Képfeldolgozás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47C5AC-508F-11CD-D0BF-4AA962EC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37" y="1700971"/>
            <a:ext cx="5814705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806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AE34B-CAA0-2F02-0974-4CA552C5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226" y="6356350"/>
            <a:ext cx="15151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11</a:t>
            </a:fld>
            <a:r>
              <a:rPr lang="hu-HU" dirty="0"/>
              <a:t> /18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6BE36E-AEE4-FC75-408E-32E07E670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3000717"/>
            <a:ext cx="3051712" cy="372075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9973488-98FF-A651-B0C0-A0F608A2F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91202"/>
            <a:ext cx="5105203" cy="235260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835C02-697E-438B-7240-9DE0EAE1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24" y="1467506"/>
            <a:ext cx="2554404" cy="336605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4FF05C3-7552-5595-7281-B990C95E05CC}"/>
              </a:ext>
            </a:extLst>
          </p:cNvPr>
          <p:cNvSpPr txBox="1">
            <a:spLocks/>
          </p:cNvSpPr>
          <p:nvPr/>
        </p:nvSpPr>
        <p:spPr>
          <a:xfrm>
            <a:off x="5723024" y="-9190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hu-HU" sz="4400" b="1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Beteglap</a:t>
            </a:r>
            <a:endParaRPr lang="en-US" sz="4400" b="1" kern="12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2425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AE34B-CAA0-2F02-0974-4CA552C5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00226" y="6356350"/>
            <a:ext cx="15151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72B7600-67E3-4D97-B453-880E2742B982}" type="slidenum">
              <a:rPr lang="en-US" smtClean="0"/>
              <a:pPr>
                <a:spcAft>
                  <a:spcPts val="600"/>
                </a:spcAft>
              </a:pPr>
              <a:t>12</a:t>
            </a:fld>
            <a:r>
              <a:rPr lang="hu-HU" dirty="0"/>
              <a:t> /18</a:t>
            </a:r>
            <a:endParaRPr lang="en-US" dirty="0"/>
          </a:p>
        </p:txBody>
      </p:sp>
      <p:pic>
        <p:nvPicPr>
          <p:cNvPr id="8" name="Picture 7" descr="A screenshot of a cellphone&#10;&#10;Description automatically generated">
            <a:extLst>
              <a:ext uri="{FF2B5EF4-FFF2-40B4-BE49-F238E27FC236}">
                <a16:creationId xmlns:a16="http://schemas.microsoft.com/office/drawing/2014/main" id="{0A21F2A6-CDDE-9BB9-759B-72474FA02C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48" y="2755734"/>
            <a:ext cx="5314356" cy="298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700820F8-791F-5F84-7717-760F73BA9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26" y="1950855"/>
            <a:ext cx="1961018" cy="379324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61829E4E-3B37-4415-BAF7-562823CE2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6" y="445210"/>
            <a:ext cx="6082748" cy="9459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D492C1F-F2C6-2DA9-ED12-D86084B705F1}"/>
              </a:ext>
            </a:extLst>
          </p:cNvPr>
          <p:cNvSpPr txBox="1">
            <a:spLocks/>
          </p:cNvSpPr>
          <p:nvPr/>
        </p:nvSpPr>
        <p:spPr>
          <a:xfrm>
            <a:off x="6849072" y="1365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hu-HU" sz="4400" b="1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Naplozás</a:t>
            </a:r>
            <a:endParaRPr lang="en-US" sz="4400" b="1" kern="12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69263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4622F18-5CE6-B209-DDD8-A7F0F1CC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0716" y="6347102"/>
            <a:ext cx="2057400" cy="365125"/>
          </a:xfrm>
        </p:spPr>
        <p:txBody>
          <a:bodyPr/>
          <a:lstStyle/>
          <a:p>
            <a:fld id="{51E5ACF1-2035-ED44-A2A6-3FD409EE1DA9}" type="slidenum">
              <a:rPr lang="en-US" smtClean="0"/>
              <a:t>13</a:t>
            </a:fld>
            <a:r>
              <a:rPr lang="hu-HU" dirty="0"/>
              <a:t> /18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15878" y="160544"/>
            <a:ext cx="7886700" cy="1325562"/>
          </a:xfrm>
        </p:spPr>
        <p:txBody>
          <a:bodyPr/>
          <a:lstStyle/>
          <a:p>
            <a:r>
              <a:rPr lang="hu-HU" dirty="0"/>
              <a:t>Statisztika</a:t>
            </a:r>
          </a:p>
        </p:txBody>
      </p:sp>
      <p:pic>
        <p:nvPicPr>
          <p:cNvPr id="4" name="Picture 3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7ECA6813-7DF2-1BC8-9B51-50004998B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3" y="3663102"/>
            <a:ext cx="8022983" cy="149817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3CF655-10B1-6C1D-4C74-0DEE06472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08" y="5329271"/>
            <a:ext cx="4416425" cy="748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64508-362F-0768-0AFD-EDCF6A494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32" y="1409036"/>
            <a:ext cx="8022983" cy="18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1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21EAA0F0-54D6-FD7C-2806-3E490C6C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39890" y="6475620"/>
            <a:ext cx="1075459" cy="365125"/>
          </a:xfrm>
        </p:spPr>
        <p:txBody>
          <a:bodyPr/>
          <a:lstStyle/>
          <a:p>
            <a:fld id="{51E5ACF1-2035-ED44-A2A6-3FD409EE1DA9}" type="slidenum">
              <a:rPr lang="en-US" smtClean="0"/>
              <a:t>14</a:t>
            </a:fld>
            <a:r>
              <a:rPr lang="hu-HU" dirty="0"/>
              <a:t> /18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C323A8-2DD2-64AB-5FB1-B0E1D82A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023" y="427061"/>
            <a:ext cx="4023361" cy="809632"/>
          </a:xfrm>
        </p:spPr>
        <p:txBody>
          <a:bodyPr>
            <a:normAutofit fontScale="90000"/>
          </a:bodyPr>
          <a:lstStyle/>
          <a:p>
            <a:r>
              <a:rPr lang="hu-HU" sz="6000" b="1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Chatbot </a:t>
            </a:r>
            <a:endParaRPr lang="hu-HU" dirty="0"/>
          </a:p>
        </p:txBody>
      </p:sp>
      <p:graphicFrame>
        <p:nvGraphicFramePr>
          <p:cNvPr id="3" name="TextBox 6">
            <a:extLst>
              <a:ext uri="{FF2B5EF4-FFF2-40B4-BE49-F238E27FC236}">
                <a16:creationId xmlns:a16="http://schemas.microsoft.com/office/drawing/2014/main" id="{4DF3EE5F-B20A-4A0A-4CDB-09EEDE40C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8948432"/>
              </p:ext>
            </p:extLst>
          </p:nvPr>
        </p:nvGraphicFramePr>
        <p:xfrm>
          <a:off x="1623876" y="1689652"/>
          <a:ext cx="4081185" cy="467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80D14E6-23BD-A924-7BC6-F470F04FB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0557" y="5203757"/>
            <a:ext cx="3074504" cy="11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6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724FF-A10F-B69D-93E3-3A057092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15</a:t>
            </a:fld>
            <a:r>
              <a:rPr lang="hu-HU" dirty="0"/>
              <a:t> /18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A9C340C-48E9-889C-9766-6D839435A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654" y="1860797"/>
            <a:ext cx="5702606" cy="449555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B539BF-6A72-AE43-6688-2F9043572929}"/>
              </a:ext>
            </a:extLst>
          </p:cNvPr>
          <p:cNvSpPr txBox="1">
            <a:spLocks/>
          </p:cNvSpPr>
          <p:nvPr/>
        </p:nvSpPr>
        <p:spPr>
          <a:xfrm>
            <a:off x="3467530" y="269039"/>
            <a:ext cx="3670854" cy="11224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Chatbot interakció</a:t>
            </a:r>
          </a:p>
        </p:txBody>
      </p:sp>
    </p:spTree>
    <p:extLst>
      <p:ext uri="{BB962C8B-B14F-4D97-AF65-F5344CB8AC3E}">
        <p14:creationId xmlns:p14="http://schemas.microsoft.com/office/powerpoint/2010/main" val="2478845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08F2C-620D-31AA-41DF-7A5734C1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E5ACF1-2035-ED44-A2A6-3FD409EE1DA9}" type="slidenum">
              <a:rPr lang="en-US" smtClean="0"/>
              <a:pPr>
                <a:spcAft>
                  <a:spcPts val="600"/>
                </a:spcAft>
              </a:pPr>
              <a:t>16</a:t>
            </a:fld>
            <a:r>
              <a:rPr lang="hu-HU" dirty="0"/>
              <a:t> / 18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0FFBA-8D64-1D9A-90C8-76B03977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08" y="218785"/>
            <a:ext cx="3517154" cy="346323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A7C00C-4839-5F10-7E6B-017A46958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08" y="3981105"/>
            <a:ext cx="5494020" cy="2658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6231D1-14B5-40B7-3FAE-86EEEFF3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740" y="218785"/>
            <a:ext cx="3623434" cy="825362"/>
          </a:xfrm>
        </p:spPr>
        <p:txBody>
          <a:bodyPr anchor="b">
            <a:normAutofit/>
          </a:bodyPr>
          <a:lstStyle/>
          <a:p>
            <a:r>
              <a:rPr lang="hu-HU" dirty="0"/>
              <a:t>Tesztelés</a:t>
            </a:r>
          </a:p>
        </p:txBody>
      </p:sp>
    </p:spTree>
    <p:extLst>
      <p:ext uri="{BB962C8B-B14F-4D97-AF65-F5344CB8AC3E}">
        <p14:creationId xmlns:p14="http://schemas.microsoft.com/office/powerpoint/2010/main" val="187930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21EAA0F0-54D6-FD7C-2806-3E490C6C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17</a:t>
            </a:fld>
            <a:r>
              <a:rPr lang="hu-HU" dirty="0"/>
              <a:t> /18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C323A8-2DD2-64AB-5FB1-B0E1D82AA1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26136" y="136525"/>
            <a:ext cx="6480010" cy="809625"/>
          </a:xfrm>
        </p:spPr>
        <p:txBody>
          <a:bodyPr>
            <a:normAutofit fontScale="90000"/>
          </a:bodyPr>
          <a:lstStyle/>
          <a:p>
            <a:pPr defTabSz="914400">
              <a:spcAft>
                <a:spcPts val="600"/>
              </a:spcAft>
            </a:pPr>
            <a:r>
              <a:rPr lang="hu-HU" sz="4400" b="1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Továbbfejlesztési Lehetőségek</a:t>
            </a:r>
            <a:endParaRPr lang="en-US" sz="4400" b="1" kern="1200" dirty="0">
              <a:solidFill>
                <a:schemeClr val="tx2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31464D-F451-65D9-134D-FDF2EE9E5867}"/>
              </a:ext>
            </a:extLst>
          </p:cNvPr>
          <p:cNvGrpSpPr/>
          <p:nvPr/>
        </p:nvGrpSpPr>
        <p:grpSpPr>
          <a:xfrm>
            <a:off x="451253" y="1695253"/>
            <a:ext cx="2202816" cy="1444667"/>
            <a:chOff x="332936" y="2145583"/>
            <a:chExt cx="2937088" cy="1926224"/>
          </a:xfrm>
        </p:grpSpPr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21D15E33-5C35-F120-5EFD-689A9A0965C1}"/>
                </a:ext>
              </a:extLst>
            </p:cNvPr>
            <p:cNvSpPr txBox="1"/>
            <p:nvPr/>
          </p:nvSpPr>
          <p:spPr>
            <a:xfrm>
              <a:off x="332936" y="2145583"/>
              <a:ext cx="2937088" cy="94384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hu-HU" sz="2000" b="1" dirty="0"/>
                <a:t>Üzenetküldő rendszer </a:t>
              </a:r>
              <a:endParaRPr lang="en-US" sz="2000" b="1" dirty="0"/>
            </a:p>
          </p:txBody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5AFC407A-F9F1-2E0A-DB5E-9074AA1A8643}"/>
                </a:ext>
              </a:extLst>
            </p:cNvPr>
            <p:cNvSpPr txBox="1"/>
            <p:nvPr/>
          </p:nvSpPr>
          <p:spPr>
            <a:xfrm>
              <a:off x="340731" y="3086921"/>
              <a:ext cx="2929293" cy="984886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400" noProof="1">
                  <a:solidFill>
                    <a:schemeClr val="bg1"/>
                  </a:solidFill>
                </a:rPr>
                <a:t>Valós idejű üzenetváltás. Fórumokon a betegek tapasztalat megosztása.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113D7E-FF0C-F21D-F17A-33FD82E1A358}"/>
              </a:ext>
            </a:extLst>
          </p:cNvPr>
          <p:cNvGrpSpPr/>
          <p:nvPr/>
        </p:nvGrpSpPr>
        <p:grpSpPr>
          <a:xfrm>
            <a:off x="447871" y="4101299"/>
            <a:ext cx="2202816" cy="1475446"/>
            <a:chOff x="332936" y="2555952"/>
            <a:chExt cx="2937088" cy="1967261"/>
          </a:xfrm>
        </p:grpSpPr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C9484ADA-9B08-EF41-FEB5-D921E336A014}"/>
                </a:ext>
              </a:extLst>
            </p:cNvPr>
            <p:cNvSpPr txBox="1"/>
            <p:nvPr/>
          </p:nvSpPr>
          <p:spPr>
            <a:xfrm>
              <a:off x="332936" y="2555952"/>
              <a:ext cx="2937088" cy="53348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hu-HU" sz="2000" b="1" dirty="0"/>
                <a:t>Speciális Modellek </a:t>
              </a: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F390BE17-8575-83A5-FA88-2DB49DA04A5C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4362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600" noProof="1">
                  <a:solidFill>
                    <a:schemeClr val="bg1"/>
                  </a:solidFill>
                </a:rPr>
                <a:t>A</a:t>
              </a:r>
              <a:r>
                <a:rPr lang="en-US" sz="1600" noProof="1">
                  <a:solidFill>
                    <a:schemeClr val="bg1"/>
                  </a:solidFill>
                </a:rPr>
                <a:t> grafikonok bármilyen eszközön és képernyőméreten jól nézzenek ki.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3F7E24-19E0-9893-C5A3-87AF62C9B09B}"/>
              </a:ext>
            </a:extLst>
          </p:cNvPr>
          <p:cNvGrpSpPr/>
          <p:nvPr/>
        </p:nvGrpSpPr>
        <p:grpSpPr>
          <a:xfrm>
            <a:off x="6688695" y="1051662"/>
            <a:ext cx="2202816" cy="1600439"/>
            <a:chOff x="332936" y="2555952"/>
            <a:chExt cx="2937088" cy="2133918"/>
          </a:xfrm>
        </p:grpSpPr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0B22A2B6-E9F0-A357-36CF-76C0D8E25EFC}"/>
                </a:ext>
              </a:extLst>
            </p:cNvPr>
            <p:cNvSpPr txBox="1"/>
            <p:nvPr/>
          </p:nvSpPr>
          <p:spPr>
            <a:xfrm>
              <a:off x="332936" y="2555952"/>
              <a:ext cx="2937088" cy="53348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hu-HU" sz="2000" b="1" dirty="0"/>
                <a:t>Állapot ellőrejelzés </a:t>
              </a:r>
            </a:p>
          </p:txBody>
        </p:sp>
        <p:sp>
          <p:nvSpPr>
            <p:cNvPr id="25" name="TextBox 30">
              <a:extLst>
                <a:ext uri="{FF2B5EF4-FFF2-40B4-BE49-F238E27FC236}">
                  <a16:creationId xmlns:a16="http://schemas.microsoft.com/office/drawing/2014/main" id="{AC0A7BD9-C94C-B476-246C-560FC8795943}"/>
                </a:ext>
              </a:extLst>
            </p:cNvPr>
            <p:cNvSpPr txBox="1"/>
            <p:nvPr/>
          </p:nvSpPr>
          <p:spPr>
            <a:xfrm>
              <a:off x="340731" y="3089432"/>
              <a:ext cx="2929293" cy="160043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noProof="1">
                  <a:solidFill>
                    <a:schemeClr val="bg1"/>
                  </a:solidFill>
                </a:rPr>
                <a:t>Adatgyűjtés és exportálás ML.NET osztályozási modelleket alkalmazva</a:t>
              </a:r>
              <a:endParaRPr lang="en-US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376BC8B-DCF5-3F78-8A37-A60FB22D3F41}"/>
              </a:ext>
            </a:extLst>
          </p:cNvPr>
          <p:cNvGrpSpPr/>
          <p:nvPr/>
        </p:nvGrpSpPr>
        <p:grpSpPr>
          <a:xfrm>
            <a:off x="6668769" y="3654725"/>
            <a:ext cx="2202816" cy="1875556"/>
            <a:chOff x="332936" y="2145583"/>
            <a:chExt cx="2937088" cy="2500742"/>
          </a:xfrm>
        </p:grpSpPr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5CB637DD-AA90-561B-FB12-4D41031097F9}"/>
                </a:ext>
              </a:extLst>
            </p:cNvPr>
            <p:cNvSpPr txBox="1"/>
            <p:nvPr/>
          </p:nvSpPr>
          <p:spPr>
            <a:xfrm>
              <a:off x="332936" y="2145583"/>
              <a:ext cx="2937088" cy="943848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hu-HU" sz="2000" b="1" dirty="0"/>
                <a:t>Mérőműszerekről  Adatbevitel</a:t>
              </a:r>
              <a:endParaRPr lang="en-US" sz="2000" b="1" dirty="0"/>
            </a:p>
          </p:txBody>
        </p: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ADF7019B-FEF1-D2A7-6839-ABB00E56BE66}"/>
                </a:ext>
              </a:extLst>
            </p:cNvPr>
            <p:cNvSpPr txBox="1"/>
            <p:nvPr/>
          </p:nvSpPr>
          <p:spPr>
            <a:xfrm>
              <a:off x="340731" y="3086923"/>
              <a:ext cx="2929293" cy="155940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400" noProof="1">
                  <a:solidFill>
                    <a:schemeClr val="bg1"/>
                  </a:solidFill>
                </a:rPr>
                <a:t>Különböző orvosi mérőműszerek (például vérnyomásmérők, glükózmérők) közvetlen csatlakoztatása a rendszerhez. </a:t>
              </a:r>
              <a:endParaRPr lang="en-US" sz="1400" noProof="1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6A72A8-3E4F-CB95-D118-E8F9E9CFFF31}"/>
              </a:ext>
            </a:extLst>
          </p:cNvPr>
          <p:cNvGrpSpPr>
            <a:grpSpLocks noChangeAspect="1"/>
          </p:cNvGrpSpPr>
          <p:nvPr/>
        </p:nvGrpSpPr>
        <p:grpSpPr>
          <a:xfrm>
            <a:off x="2826135" y="1694437"/>
            <a:ext cx="3497581" cy="3469126"/>
            <a:chOff x="3597535" y="1175455"/>
            <a:chExt cx="4996930" cy="495628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45D659-D1C9-AD21-7305-15BD1AB822A1}"/>
                </a:ext>
              </a:extLst>
            </p:cNvPr>
            <p:cNvSpPr/>
            <p:nvPr/>
          </p:nvSpPr>
          <p:spPr>
            <a:xfrm>
              <a:off x="5239807" y="1176624"/>
              <a:ext cx="794847" cy="2435465"/>
            </a:xfrm>
            <a:custGeom>
              <a:avLst/>
              <a:gdLst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60185 w 760186"/>
                <a:gd name="connsiteY3" fmla="*/ 1734982 h 2435465"/>
                <a:gd name="connsiteX4" fmla="*/ 759678 w 760186"/>
                <a:gd name="connsiteY4" fmla="*/ 1706899 h 2435465"/>
                <a:gd name="connsiteX5" fmla="*/ 31113 w 760186"/>
                <a:gd name="connsiteY5" fmla="*/ 2435465 h 2435465"/>
                <a:gd name="connsiteX6" fmla="*/ 30568 w 760186"/>
                <a:gd name="connsiteY6" fmla="*/ 2405220 h 2435465"/>
                <a:gd name="connsiteX7" fmla="*/ 14287 w 760186"/>
                <a:gd name="connsiteY7" fmla="*/ 2423826 h 2435465"/>
                <a:gd name="connsiteX8" fmla="*/ 0 w 760186"/>
                <a:gd name="connsiteY8" fmla="*/ 2099976 h 2435465"/>
                <a:gd name="connsiteX9" fmla="*/ 11906 w 760186"/>
                <a:gd name="connsiteY9" fmla="*/ 1309401 h 2435465"/>
                <a:gd name="connsiteX10" fmla="*/ 80962 w 760186"/>
                <a:gd name="connsiteY10" fmla="*/ 728376 h 2435465"/>
                <a:gd name="connsiteX11" fmla="*/ 171450 w 760186"/>
                <a:gd name="connsiteY11" fmla="*/ 321182 h 2435465"/>
                <a:gd name="connsiteX12" fmla="*/ 278606 w 760186"/>
                <a:gd name="connsiteY12" fmla="*/ 25907 h 2435465"/>
                <a:gd name="connsiteX13" fmla="*/ 365192 w 760186"/>
                <a:gd name="connsiteY13" fmla="*/ 17027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60185 w 760186"/>
                <a:gd name="connsiteY3" fmla="*/ 1734982 h 2435465"/>
                <a:gd name="connsiteX4" fmla="*/ 759678 w 760186"/>
                <a:gd name="connsiteY4" fmla="*/ 1706899 h 2435465"/>
                <a:gd name="connsiteX5" fmla="*/ 31113 w 760186"/>
                <a:gd name="connsiteY5" fmla="*/ 2435465 h 2435465"/>
                <a:gd name="connsiteX6" fmla="*/ 30568 w 760186"/>
                <a:gd name="connsiteY6" fmla="*/ 2405220 h 2435465"/>
                <a:gd name="connsiteX7" fmla="*/ 14287 w 760186"/>
                <a:gd name="connsiteY7" fmla="*/ 2423826 h 2435465"/>
                <a:gd name="connsiteX8" fmla="*/ 0 w 760186"/>
                <a:gd name="connsiteY8" fmla="*/ 2099976 h 2435465"/>
                <a:gd name="connsiteX9" fmla="*/ 11906 w 760186"/>
                <a:gd name="connsiteY9" fmla="*/ 1309401 h 2435465"/>
                <a:gd name="connsiteX10" fmla="*/ 80962 w 760186"/>
                <a:gd name="connsiteY10" fmla="*/ 728376 h 2435465"/>
                <a:gd name="connsiteX11" fmla="*/ 171450 w 760186"/>
                <a:gd name="connsiteY11" fmla="*/ 321182 h 2435465"/>
                <a:gd name="connsiteX12" fmla="*/ 278606 w 760186"/>
                <a:gd name="connsiteY12" fmla="*/ 25907 h 2435465"/>
                <a:gd name="connsiteX13" fmla="*/ 395417 w 760186"/>
                <a:gd name="connsiteY13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60185 w 760186"/>
                <a:gd name="connsiteY3" fmla="*/ 1734982 h 2435465"/>
                <a:gd name="connsiteX4" fmla="*/ 759678 w 760186"/>
                <a:gd name="connsiteY4" fmla="*/ 1706899 h 2435465"/>
                <a:gd name="connsiteX5" fmla="*/ 31113 w 760186"/>
                <a:gd name="connsiteY5" fmla="*/ 2435465 h 2435465"/>
                <a:gd name="connsiteX6" fmla="*/ 30568 w 760186"/>
                <a:gd name="connsiteY6" fmla="*/ 2405220 h 2435465"/>
                <a:gd name="connsiteX7" fmla="*/ 14287 w 760186"/>
                <a:gd name="connsiteY7" fmla="*/ 2423826 h 2435465"/>
                <a:gd name="connsiteX8" fmla="*/ 0 w 760186"/>
                <a:gd name="connsiteY8" fmla="*/ 2099976 h 2435465"/>
                <a:gd name="connsiteX9" fmla="*/ 11906 w 760186"/>
                <a:gd name="connsiteY9" fmla="*/ 1309401 h 2435465"/>
                <a:gd name="connsiteX10" fmla="*/ 80962 w 760186"/>
                <a:gd name="connsiteY10" fmla="*/ 728376 h 2435465"/>
                <a:gd name="connsiteX11" fmla="*/ 171450 w 760186"/>
                <a:gd name="connsiteY11" fmla="*/ 321182 h 2435465"/>
                <a:gd name="connsiteX12" fmla="*/ 278606 w 760186"/>
                <a:gd name="connsiteY12" fmla="*/ 25907 h 2435465"/>
                <a:gd name="connsiteX13" fmla="*/ 395417 w 760186"/>
                <a:gd name="connsiteY13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60185 w 760186"/>
                <a:gd name="connsiteY3" fmla="*/ 1734982 h 2435465"/>
                <a:gd name="connsiteX4" fmla="*/ 759678 w 760186"/>
                <a:gd name="connsiteY4" fmla="*/ 1706899 h 2435465"/>
                <a:gd name="connsiteX5" fmla="*/ 31113 w 760186"/>
                <a:gd name="connsiteY5" fmla="*/ 2435465 h 2435465"/>
                <a:gd name="connsiteX6" fmla="*/ 30568 w 760186"/>
                <a:gd name="connsiteY6" fmla="*/ 2405220 h 2435465"/>
                <a:gd name="connsiteX7" fmla="*/ 14287 w 760186"/>
                <a:gd name="connsiteY7" fmla="*/ 2423826 h 2435465"/>
                <a:gd name="connsiteX8" fmla="*/ 0 w 760186"/>
                <a:gd name="connsiteY8" fmla="*/ 2099976 h 2435465"/>
                <a:gd name="connsiteX9" fmla="*/ 11906 w 760186"/>
                <a:gd name="connsiteY9" fmla="*/ 1309401 h 2435465"/>
                <a:gd name="connsiteX10" fmla="*/ 80962 w 760186"/>
                <a:gd name="connsiteY10" fmla="*/ 728376 h 2435465"/>
                <a:gd name="connsiteX11" fmla="*/ 171450 w 760186"/>
                <a:gd name="connsiteY11" fmla="*/ 321182 h 2435465"/>
                <a:gd name="connsiteX12" fmla="*/ 278606 w 760186"/>
                <a:gd name="connsiteY12" fmla="*/ 25907 h 2435465"/>
                <a:gd name="connsiteX13" fmla="*/ 395417 w 760186"/>
                <a:gd name="connsiteY13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60185 w 760186"/>
                <a:gd name="connsiteY3" fmla="*/ 1734982 h 2435465"/>
                <a:gd name="connsiteX4" fmla="*/ 759678 w 760186"/>
                <a:gd name="connsiteY4" fmla="*/ 1706899 h 2435465"/>
                <a:gd name="connsiteX5" fmla="*/ 31113 w 760186"/>
                <a:gd name="connsiteY5" fmla="*/ 2435465 h 2435465"/>
                <a:gd name="connsiteX6" fmla="*/ 30568 w 760186"/>
                <a:gd name="connsiteY6" fmla="*/ 2405220 h 2435465"/>
                <a:gd name="connsiteX7" fmla="*/ 14287 w 760186"/>
                <a:gd name="connsiteY7" fmla="*/ 2423826 h 2435465"/>
                <a:gd name="connsiteX8" fmla="*/ 0 w 760186"/>
                <a:gd name="connsiteY8" fmla="*/ 2099976 h 2435465"/>
                <a:gd name="connsiteX9" fmla="*/ 11906 w 760186"/>
                <a:gd name="connsiteY9" fmla="*/ 1309401 h 2435465"/>
                <a:gd name="connsiteX10" fmla="*/ 80962 w 760186"/>
                <a:gd name="connsiteY10" fmla="*/ 728376 h 2435465"/>
                <a:gd name="connsiteX11" fmla="*/ 171450 w 760186"/>
                <a:gd name="connsiteY11" fmla="*/ 321182 h 2435465"/>
                <a:gd name="connsiteX12" fmla="*/ 278606 w 760186"/>
                <a:gd name="connsiteY12" fmla="*/ 25907 h 2435465"/>
                <a:gd name="connsiteX13" fmla="*/ 395417 w 760186"/>
                <a:gd name="connsiteY13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60185 w 760186"/>
                <a:gd name="connsiteY3" fmla="*/ 1734982 h 2435465"/>
                <a:gd name="connsiteX4" fmla="*/ 759678 w 760186"/>
                <a:gd name="connsiteY4" fmla="*/ 1706899 h 2435465"/>
                <a:gd name="connsiteX5" fmla="*/ 31113 w 760186"/>
                <a:gd name="connsiteY5" fmla="*/ 2435465 h 2435465"/>
                <a:gd name="connsiteX6" fmla="*/ 30568 w 760186"/>
                <a:gd name="connsiteY6" fmla="*/ 2405220 h 2435465"/>
                <a:gd name="connsiteX7" fmla="*/ 14287 w 760186"/>
                <a:gd name="connsiteY7" fmla="*/ 2423826 h 2435465"/>
                <a:gd name="connsiteX8" fmla="*/ 0 w 760186"/>
                <a:gd name="connsiteY8" fmla="*/ 2099976 h 2435465"/>
                <a:gd name="connsiteX9" fmla="*/ 11906 w 760186"/>
                <a:gd name="connsiteY9" fmla="*/ 1309401 h 2435465"/>
                <a:gd name="connsiteX10" fmla="*/ 80962 w 760186"/>
                <a:gd name="connsiteY10" fmla="*/ 728376 h 2435465"/>
                <a:gd name="connsiteX11" fmla="*/ 171450 w 760186"/>
                <a:gd name="connsiteY11" fmla="*/ 321182 h 2435465"/>
                <a:gd name="connsiteX12" fmla="*/ 278606 w 760186"/>
                <a:gd name="connsiteY12" fmla="*/ 25907 h 2435465"/>
                <a:gd name="connsiteX13" fmla="*/ 395417 w 760186"/>
                <a:gd name="connsiteY13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59678 w 760186"/>
                <a:gd name="connsiteY3" fmla="*/ 1706899 h 2435465"/>
                <a:gd name="connsiteX4" fmla="*/ 31113 w 760186"/>
                <a:gd name="connsiteY4" fmla="*/ 2435465 h 2435465"/>
                <a:gd name="connsiteX5" fmla="*/ 30568 w 760186"/>
                <a:gd name="connsiteY5" fmla="*/ 2405220 h 2435465"/>
                <a:gd name="connsiteX6" fmla="*/ 14287 w 760186"/>
                <a:gd name="connsiteY6" fmla="*/ 2423826 h 2435465"/>
                <a:gd name="connsiteX7" fmla="*/ 0 w 760186"/>
                <a:gd name="connsiteY7" fmla="*/ 2099976 h 2435465"/>
                <a:gd name="connsiteX8" fmla="*/ 11906 w 760186"/>
                <a:gd name="connsiteY8" fmla="*/ 1309401 h 2435465"/>
                <a:gd name="connsiteX9" fmla="*/ 80962 w 760186"/>
                <a:gd name="connsiteY9" fmla="*/ 728376 h 2435465"/>
                <a:gd name="connsiteX10" fmla="*/ 171450 w 760186"/>
                <a:gd name="connsiteY10" fmla="*/ 321182 h 2435465"/>
                <a:gd name="connsiteX11" fmla="*/ 278606 w 760186"/>
                <a:gd name="connsiteY11" fmla="*/ 25907 h 2435465"/>
                <a:gd name="connsiteX12" fmla="*/ 395417 w 760186"/>
                <a:gd name="connsiteY12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59678 w 760186"/>
                <a:gd name="connsiteY3" fmla="*/ 1706899 h 2435465"/>
                <a:gd name="connsiteX4" fmla="*/ 31113 w 760186"/>
                <a:gd name="connsiteY4" fmla="*/ 2435465 h 2435465"/>
                <a:gd name="connsiteX5" fmla="*/ 30568 w 760186"/>
                <a:gd name="connsiteY5" fmla="*/ 2405220 h 2435465"/>
                <a:gd name="connsiteX6" fmla="*/ 14287 w 760186"/>
                <a:gd name="connsiteY6" fmla="*/ 2423826 h 2435465"/>
                <a:gd name="connsiteX7" fmla="*/ 0 w 760186"/>
                <a:gd name="connsiteY7" fmla="*/ 2099976 h 2435465"/>
                <a:gd name="connsiteX8" fmla="*/ 11906 w 760186"/>
                <a:gd name="connsiteY8" fmla="*/ 1309401 h 2435465"/>
                <a:gd name="connsiteX9" fmla="*/ 80962 w 760186"/>
                <a:gd name="connsiteY9" fmla="*/ 728376 h 2435465"/>
                <a:gd name="connsiteX10" fmla="*/ 171450 w 760186"/>
                <a:gd name="connsiteY10" fmla="*/ 321182 h 2435465"/>
                <a:gd name="connsiteX11" fmla="*/ 278606 w 760186"/>
                <a:gd name="connsiteY11" fmla="*/ 25907 h 2435465"/>
                <a:gd name="connsiteX12" fmla="*/ 395417 w 760186"/>
                <a:gd name="connsiteY12" fmla="*/ 0 h 2435465"/>
                <a:gd name="connsiteX0" fmla="*/ 395417 w 760186"/>
                <a:gd name="connsiteY0" fmla="*/ 0 h 2435465"/>
                <a:gd name="connsiteX1" fmla="*/ 758738 w 760186"/>
                <a:gd name="connsiteY1" fmla="*/ 1654701 h 2435465"/>
                <a:gd name="connsiteX2" fmla="*/ 760186 w 760186"/>
                <a:gd name="connsiteY2" fmla="*/ 1734981 h 2435465"/>
                <a:gd name="connsiteX3" fmla="*/ 759678 w 760186"/>
                <a:gd name="connsiteY3" fmla="*/ 1706899 h 2435465"/>
                <a:gd name="connsiteX4" fmla="*/ 31113 w 760186"/>
                <a:gd name="connsiteY4" fmla="*/ 2435465 h 2435465"/>
                <a:gd name="connsiteX5" fmla="*/ 30568 w 760186"/>
                <a:gd name="connsiteY5" fmla="*/ 2405220 h 2435465"/>
                <a:gd name="connsiteX6" fmla="*/ 14287 w 760186"/>
                <a:gd name="connsiteY6" fmla="*/ 2423826 h 2435465"/>
                <a:gd name="connsiteX7" fmla="*/ 0 w 760186"/>
                <a:gd name="connsiteY7" fmla="*/ 2099976 h 2435465"/>
                <a:gd name="connsiteX8" fmla="*/ 11906 w 760186"/>
                <a:gd name="connsiteY8" fmla="*/ 1309401 h 2435465"/>
                <a:gd name="connsiteX9" fmla="*/ 80962 w 760186"/>
                <a:gd name="connsiteY9" fmla="*/ 728376 h 2435465"/>
                <a:gd name="connsiteX10" fmla="*/ 171450 w 760186"/>
                <a:gd name="connsiteY10" fmla="*/ 321182 h 2435465"/>
                <a:gd name="connsiteX11" fmla="*/ 278606 w 760186"/>
                <a:gd name="connsiteY11" fmla="*/ 25907 h 2435465"/>
                <a:gd name="connsiteX12" fmla="*/ 395417 w 760186"/>
                <a:gd name="connsiteY12" fmla="*/ 0 h 2435465"/>
                <a:gd name="connsiteX0" fmla="*/ 457717 w 822486"/>
                <a:gd name="connsiteY0" fmla="*/ 0 h 2435465"/>
                <a:gd name="connsiteX1" fmla="*/ 821038 w 822486"/>
                <a:gd name="connsiteY1" fmla="*/ 1654701 h 2435465"/>
                <a:gd name="connsiteX2" fmla="*/ 822486 w 822486"/>
                <a:gd name="connsiteY2" fmla="*/ 1734981 h 2435465"/>
                <a:gd name="connsiteX3" fmla="*/ 821978 w 822486"/>
                <a:gd name="connsiteY3" fmla="*/ 1706899 h 2435465"/>
                <a:gd name="connsiteX4" fmla="*/ 93413 w 822486"/>
                <a:gd name="connsiteY4" fmla="*/ 2435465 h 2435465"/>
                <a:gd name="connsiteX5" fmla="*/ 0 w 822486"/>
                <a:gd name="connsiteY5" fmla="*/ 2357595 h 2435465"/>
                <a:gd name="connsiteX6" fmla="*/ 76587 w 822486"/>
                <a:gd name="connsiteY6" fmla="*/ 2423826 h 2435465"/>
                <a:gd name="connsiteX7" fmla="*/ 62300 w 822486"/>
                <a:gd name="connsiteY7" fmla="*/ 2099976 h 2435465"/>
                <a:gd name="connsiteX8" fmla="*/ 74206 w 822486"/>
                <a:gd name="connsiteY8" fmla="*/ 1309401 h 2435465"/>
                <a:gd name="connsiteX9" fmla="*/ 143262 w 822486"/>
                <a:gd name="connsiteY9" fmla="*/ 728376 h 2435465"/>
                <a:gd name="connsiteX10" fmla="*/ 233750 w 822486"/>
                <a:gd name="connsiteY10" fmla="*/ 321182 h 2435465"/>
                <a:gd name="connsiteX11" fmla="*/ 340906 w 822486"/>
                <a:gd name="connsiteY11" fmla="*/ 25907 h 2435465"/>
                <a:gd name="connsiteX12" fmla="*/ 457717 w 822486"/>
                <a:gd name="connsiteY12" fmla="*/ 0 h 2435465"/>
                <a:gd name="connsiteX0" fmla="*/ 457717 w 822486"/>
                <a:gd name="connsiteY0" fmla="*/ 0 h 2435465"/>
                <a:gd name="connsiteX1" fmla="*/ 821038 w 822486"/>
                <a:gd name="connsiteY1" fmla="*/ 1654701 h 2435465"/>
                <a:gd name="connsiteX2" fmla="*/ 822486 w 822486"/>
                <a:gd name="connsiteY2" fmla="*/ 1734981 h 2435465"/>
                <a:gd name="connsiteX3" fmla="*/ 821978 w 822486"/>
                <a:gd name="connsiteY3" fmla="*/ 1706899 h 2435465"/>
                <a:gd name="connsiteX4" fmla="*/ 93413 w 822486"/>
                <a:gd name="connsiteY4" fmla="*/ 2435465 h 2435465"/>
                <a:gd name="connsiteX5" fmla="*/ 0 w 822486"/>
                <a:gd name="connsiteY5" fmla="*/ 2357595 h 2435465"/>
                <a:gd name="connsiteX6" fmla="*/ 76587 w 822486"/>
                <a:gd name="connsiteY6" fmla="*/ 2423826 h 2435465"/>
                <a:gd name="connsiteX7" fmla="*/ 62300 w 822486"/>
                <a:gd name="connsiteY7" fmla="*/ 2099976 h 2435465"/>
                <a:gd name="connsiteX8" fmla="*/ 74206 w 822486"/>
                <a:gd name="connsiteY8" fmla="*/ 1309401 h 2435465"/>
                <a:gd name="connsiteX9" fmla="*/ 143262 w 822486"/>
                <a:gd name="connsiteY9" fmla="*/ 728376 h 2435465"/>
                <a:gd name="connsiteX10" fmla="*/ 233750 w 822486"/>
                <a:gd name="connsiteY10" fmla="*/ 321182 h 2435465"/>
                <a:gd name="connsiteX11" fmla="*/ 340906 w 822486"/>
                <a:gd name="connsiteY11" fmla="*/ 25907 h 2435465"/>
                <a:gd name="connsiteX12" fmla="*/ 457717 w 822486"/>
                <a:gd name="connsiteY12" fmla="*/ 0 h 2435465"/>
                <a:gd name="connsiteX0" fmla="*/ 422943 w 787712"/>
                <a:gd name="connsiteY0" fmla="*/ 0 h 2499118"/>
                <a:gd name="connsiteX1" fmla="*/ 786264 w 787712"/>
                <a:gd name="connsiteY1" fmla="*/ 1654701 h 2499118"/>
                <a:gd name="connsiteX2" fmla="*/ 787712 w 787712"/>
                <a:gd name="connsiteY2" fmla="*/ 1734981 h 2499118"/>
                <a:gd name="connsiteX3" fmla="*/ 787204 w 787712"/>
                <a:gd name="connsiteY3" fmla="*/ 1706899 h 2499118"/>
                <a:gd name="connsiteX4" fmla="*/ 58639 w 787712"/>
                <a:gd name="connsiteY4" fmla="*/ 2435465 h 2499118"/>
                <a:gd name="connsiteX5" fmla="*/ 41813 w 787712"/>
                <a:gd name="connsiteY5" fmla="*/ 2423826 h 2499118"/>
                <a:gd name="connsiteX6" fmla="*/ 27526 w 787712"/>
                <a:gd name="connsiteY6" fmla="*/ 2099976 h 2499118"/>
                <a:gd name="connsiteX7" fmla="*/ 39432 w 787712"/>
                <a:gd name="connsiteY7" fmla="*/ 1309401 h 2499118"/>
                <a:gd name="connsiteX8" fmla="*/ 108488 w 787712"/>
                <a:gd name="connsiteY8" fmla="*/ 728376 h 2499118"/>
                <a:gd name="connsiteX9" fmla="*/ 198976 w 787712"/>
                <a:gd name="connsiteY9" fmla="*/ 321182 h 2499118"/>
                <a:gd name="connsiteX10" fmla="*/ 306132 w 787712"/>
                <a:gd name="connsiteY10" fmla="*/ 25907 h 2499118"/>
                <a:gd name="connsiteX11" fmla="*/ 422943 w 787712"/>
                <a:gd name="connsiteY11" fmla="*/ 0 h 2499118"/>
                <a:gd name="connsiteX0" fmla="*/ 453078 w 817847"/>
                <a:gd name="connsiteY0" fmla="*/ 0 h 2459761"/>
                <a:gd name="connsiteX1" fmla="*/ 816399 w 817847"/>
                <a:gd name="connsiteY1" fmla="*/ 1654701 h 2459761"/>
                <a:gd name="connsiteX2" fmla="*/ 817847 w 817847"/>
                <a:gd name="connsiteY2" fmla="*/ 1734981 h 2459761"/>
                <a:gd name="connsiteX3" fmla="*/ 817339 w 817847"/>
                <a:gd name="connsiteY3" fmla="*/ 1706899 h 2459761"/>
                <a:gd name="connsiteX4" fmla="*/ 88774 w 817847"/>
                <a:gd name="connsiteY4" fmla="*/ 2435465 h 2459761"/>
                <a:gd name="connsiteX5" fmla="*/ 71948 w 817847"/>
                <a:gd name="connsiteY5" fmla="*/ 2423826 h 2459761"/>
                <a:gd name="connsiteX6" fmla="*/ 57661 w 817847"/>
                <a:gd name="connsiteY6" fmla="*/ 2099976 h 2459761"/>
                <a:gd name="connsiteX7" fmla="*/ 69567 w 817847"/>
                <a:gd name="connsiteY7" fmla="*/ 1309401 h 2459761"/>
                <a:gd name="connsiteX8" fmla="*/ 138623 w 817847"/>
                <a:gd name="connsiteY8" fmla="*/ 728376 h 2459761"/>
                <a:gd name="connsiteX9" fmla="*/ 229111 w 817847"/>
                <a:gd name="connsiteY9" fmla="*/ 321182 h 2459761"/>
                <a:gd name="connsiteX10" fmla="*/ 336267 w 817847"/>
                <a:gd name="connsiteY10" fmla="*/ 25907 h 2459761"/>
                <a:gd name="connsiteX11" fmla="*/ 453078 w 817847"/>
                <a:gd name="connsiteY11" fmla="*/ 0 h 2459761"/>
                <a:gd name="connsiteX0" fmla="*/ 429044 w 793813"/>
                <a:gd name="connsiteY0" fmla="*/ 0 h 2447557"/>
                <a:gd name="connsiteX1" fmla="*/ 792365 w 793813"/>
                <a:gd name="connsiteY1" fmla="*/ 1654701 h 2447557"/>
                <a:gd name="connsiteX2" fmla="*/ 793813 w 793813"/>
                <a:gd name="connsiteY2" fmla="*/ 1734981 h 2447557"/>
                <a:gd name="connsiteX3" fmla="*/ 793305 w 793813"/>
                <a:gd name="connsiteY3" fmla="*/ 1706899 h 2447557"/>
                <a:gd name="connsiteX4" fmla="*/ 64740 w 793813"/>
                <a:gd name="connsiteY4" fmla="*/ 2435465 h 2447557"/>
                <a:gd name="connsiteX5" fmla="*/ 33627 w 793813"/>
                <a:gd name="connsiteY5" fmla="*/ 2099976 h 2447557"/>
                <a:gd name="connsiteX6" fmla="*/ 45533 w 793813"/>
                <a:gd name="connsiteY6" fmla="*/ 1309401 h 2447557"/>
                <a:gd name="connsiteX7" fmla="*/ 114589 w 793813"/>
                <a:gd name="connsiteY7" fmla="*/ 728376 h 2447557"/>
                <a:gd name="connsiteX8" fmla="*/ 205077 w 793813"/>
                <a:gd name="connsiteY8" fmla="*/ 321182 h 2447557"/>
                <a:gd name="connsiteX9" fmla="*/ 312233 w 793813"/>
                <a:gd name="connsiteY9" fmla="*/ 25907 h 2447557"/>
                <a:gd name="connsiteX10" fmla="*/ 429044 w 793813"/>
                <a:gd name="connsiteY10" fmla="*/ 0 h 2447557"/>
                <a:gd name="connsiteX0" fmla="*/ 430078 w 794847"/>
                <a:gd name="connsiteY0" fmla="*/ 0 h 2435465"/>
                <a:gd name="connsiteX1" fmla="*/ 793399 w 794847"/>
                <a:gd name="connsiteY1" fmla="*/ 1654701 h 2435465"/>
                <a:gd name="connsiteX2" fmla="*/ 794847 w 794847"/>
                <a:gd name="connsiteY2" fmla="*/ 1734981 h 2435465"/>
                <a:gd name="connsiteX3" fmla="*/ 794339 w 794847"/>
                <a:gd name="connsiteY3" fmla="*/ 1706899 h 2435465"/>
                <a:gd name="connsiteX4" fmla="*/ 65774 w 794847"/>
                <a:gd name="connsiteY4" fmla="*/ 2435465 h 2435465"/>
                <a:gd name="connsiteX5" fmla="*/ 34661 w 794847"/>
                <a:gd name="connsiteY5" fmla="*/ 2099976 h 2435465"/>
                <a:gd name="connsiteX6" fmla="*/ 46567 w 794847"/>
                <a:gd name="connsiteY6" fmla="*/ 1309401 h 2435465"/>
                <a:gd name="connsiteX7" fmla="*/ 115623 w 794847"/>
                <a:gd name="connsiteY7" fmla="*/ 728376 h 2435465"/>
                <a:gd name="connsiteX8" fmla="*/ 206111 w 794847"/>
                <a:gd name="connsiteY8" fmla="*/ 321182 h 2435465"/>
                <a:gd name="connsiteX9" fmla="*/ 313267 w 794847"/>
                <a:gd name="connsiteY9" fmla="*/ 25907 h 2435465"/>
                <a:gd name="connsiteX10" fmla="*/ 430078 w 794847"/>
                <a:gd name="connsiteY10" fmla="*/ 0 h 243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847" h="2435465">
                  <a:moveTo>
                    <a:pt x="430078" y="0"/>
                  </a:moveTo>
                  <a:cubicBezTo>
                    <a:pt x="609294" y="0"/>
                    <a:pt x="758818" y="710365"/>
                    <a:pt x="793399" y="1654701"/>
                  </a:cubicBezTo>
                  <a:cubicBezTo>
                    <a:pt x="793882" y="1681461"/>
                    <a:pt x="794364" y="1708221"/>
                    <a:pt x="794847" y="1734981"/>
                  </a:cubicBezTo>
                  <a:cubicBezTo>
                    <a:pt x="794678" y="1725620"/>
                    <a:pt x="794508" y="1716260"/>
                    <a:pt x="794339" y="1706899"/>
                  </a:cubicBezTo>
                  <a:lnTo>
                    <a:pt x="65774" y="2435465"/>
                  </a:lnTo>
                  <a:cubicBezTo>
                    <a:pt x="-63220" y="2303334"/>
                    <a:pt x="37862" y="2287653"/>
                    <a:pt x="34661" y="2099976"/>
                  </a:cubicBezTo>
                  <a:lnTo>
                    <a:pt x="46567" y="1309401"/>
                  </a:lnTo>
                  <a:lnTo>
                    <a:pt x="115623" y="728376"/>
                  </a:lnTo>
                  <a:lnTo>
                    <a:pt x="206111" y="321182"/>
                  </a:lnTo>
                  <a:lnTo>
                    <a:pt x="313267" y="25907"/>
                  </a:lnTo>
                  <a:lnTo>
                    <a:pt x="430078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14" name="Freeform 202">
              <a:extLst>
                <a:ext uri="{FF2B5EF4-FFF2-40B4-BE49-F238E27FC236}">
                  <a16:creationId xmlns:a16="http://schemas.microsoft.com/office/drawing/2014/main" id="{B971AE95-6D39-0552-C2BE-A81CB77937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07106" y="1315613"/>
              <a:ext cx="2441531" cy="2329643"/>
            </a:xfrm>
            <a:custGeom>
              <a:avLst/>
              <a:gdLst>
                <a:gd name="T0" fmla="*/ 3139 w 5279"/>
                <a:gd name="T1" fmla="*/ 3990 h 4003"/>
                <a:gd name="T2" fmla="*/ 4033 w 5279"/>
                <a:gd name="T3" fmla="*/ 4002 h 4003"/>
                <a:gd name="T4" fmla="*/ 4637 w 5279"/>
                <a:gd name="T5" fmla="*/ 4003 h 4003"/>
                <a:gd name="T6" fmla="*/ 5279 w 5279"/>
                <a:gd name="T7" fmla="*/ 3995 h 4003"/>
                <a:gd name="T8" fmla="*/ 5275 w 5279"/>
                <a:gd name="T9" fmla="*/ 3629 h 4003"/>
                <a:gd name="T10" fmla="*/ 5253 w 5279"/>
                <a:gd name="T11" fmla="*/ 3088 h 4003"/>
                <a:gd name="T12" fmla="*/ 5216 w 5279"/>
                <a:gd name="T13" fmla="*/ 2565 h 4003"/>
                <a:gd name="T14" fmla="*/ 5163 w 5279"/>
                <a:gd name="T15" fmla="*/ 2065 h 4003"/>
                <a:gd name="T16" fmla="*/ 5095 w 5279"/>
                <a:gd name="T17" fmla="*/ 1599 h 4003"/>
                <a:gd name="T18" fmla="*/ 5013 w 5279"/>
                <a:gd name="T19" fmla="*/ 1177 h 4003"/>
                <a:gd name="T20" fmla="*/ 4919 w 5279"/>
                <a:gd name="T21" fmla="*/ 804 h 4003"/>
                <a:gd name="T22" fmla="*/ 4833 w 5279"/>
                <a:gd name="T23" fmla="*/ 539 h 4003"/>
                <a:gd name="T24" fmla="*/ 4777 w 5279"/>
                <a:gd name="T25" fmla="*/ 403 h 4003"/>
                <a:gd name="T26" fmla="*/ 4719 w 5279"/>
                <a:gd name="T27" fmla="*/ 284 h 4003"/>
                <a:gd name="T28" fmla="*/ 4659 w 5279"/>
                <a:gd name="T29" fmla="*/ 184 h 4003"/>
                <a:gd name="T30" fmla="*/ 4597 w 5279"/>
                <a:gd name="T31" fmla="*/ 103 h 4003"/>
                <a:gd name="T32" fmla="*/ 4531 w 5279"/>
                <a:gd name="T33" fmla="*/ 45 h 4003"/>
                <a:gd name="T34" fmla="*/ 4465 w 5279"/>
                <a:gd name="T35" fmla="*/ 9 h 4003"/>
                <a:gd name="T36" fmla="*/ 4429 w 5279"/>
                <a:gd name="T37" fmla="*/ 0 h 4003"/>
                <a:gd name="T38" fmla="*/ 4303 w 5279"/>
                <a:gd name="T39" fmla="*/ 3 h 4003"/>
                <a:gd name="T40" fmla="*/ 4096 w 5279"/>
                <a:gd name="T41" fmla="*/ 21 h 4003"/>
                <a:gd name="T42" fmla="*/ 3766 w 5279"/>
                <a:gd name="T43" fmla="*/ 64 h 4003"/>
                <a:gd name="T44" fmla="*/ 3290 w 5279"/>
                <a:gd name="T45" fmla="*/ 142 h 4003"/>
                <a:gd name="T46" fmla="*/ 2962 w 5279"/>
                <a:gd name="T47" fmla="*/ 216 h 4003"/>
                <a:gd name="T48" fmla="*/ 2827 w 5279"/>
                <a:gd name="T49" fmla="*/ 256 h 4003"/>
                <a:gd name="T50" fmla="*/ 2573 w 5279"/>
                <a:gd name="T51" fmla="*/ 344 h 4003"/>
                <a:gd name="T52" fmla="*/ 2396 w 5279"/>
                <a:gd name="T53" fmla="*/ 414 h 4003"/>
                <a:gd name="T54" fmla="*/ 2169 w 5279"/>
                <a:gd name="T55" fmla="*/ 517 h 4003"/>
                <a:gd name="T56" fmla="*/ 1931 w 5279"/>
                <a:gd name="T57" fmla="*/ 639 h 4003"/>
                <a:gd name="T58" fmla="*/ 1798 w 5279"/>
                <a:gd name="T59" fmla="*/ 715 h 4003"/>
                <a:gd name="T60" fmla="*/ 1600 w 5279"/>
                <a:gd name="T61" fmla="*/ 840 h 4003"/>
                <a:gd name="T62" fmla="*/ 1342 w 5279"/>
                <a:gd name="T63" fmla="*/ 1026 h 4003"/>
                <a:gd name="T64" fmla="*/ 1251 w 5279"/>
                <a:gd name="T65" fmla="*/ 1100 h 4003"/>
                <a:gd name="T66" fmla="*/ 1029 w 5279"/>
                <a:gd name="T67" fmla="*/ 1296 h 4003"/>
                <a:gd name="T68" fmla="*/ 884 w 5279"/>
                <a:gd name="T69" fmla="*/ 1445 h 4003"/>
                <a:gd name="T70" fmla="*/ 767 w 5279"/>
                <a:gd name="T71" fmla="*/ 1574 h 4003"/>
                <a:gd name="T72" fmla="*/ 619 w 5279"/>
                <a:gd name="T73" fmla="*/ 1760 h 4003"/>
                <a:gd name="T74" fmla="*/ 510 w 5279"/>
                <a:gd name="T75" fmla="*/ 1915 h 4003"/>
                <a:gd name="T76" fmla="*/ 367 w 5279"/>
                <a:gd name="T77" fmla="*/ 2153 h 4003"/>
                <a:gd name="T78" fmla="*/ 272 w 5279"/>
                <a:gd name="T79" fmla="*/ 2342 h 4003"/>
                <a:gd name="T80" fmla="*/ 233 w 5279"/>
                <a:gd name="T81" fmla="*/ 2430 h 4003"/>
                <a:gd name="T82" fmla="*/ 157 w 5279"/>
                <a:gd name="T83" fmla="*/ 2627 h 4003"/>
                <a:gd name="T84" fmla="*/ 100 w 5279"/>
                <a:gd name="T85" fmla="*/ 2814 h 4003"/>
                <a:gd name="T86" fmla="*/ 50 w 5279"/>
                <a:gd name="T87" fmla="*/ 3033 h 4003"/>
                <a:gd name="T88" fmla="*/ 13 w 5279"/>
                <a:gd name="T89" fmla="*/ 3284 h 4003"/>
                <a:gd name="T90" fmla="*/ 0 w 5279"/>
                <a:gd name="T91" fmla="*/ 3566 h 4003"/>
                <a:gd name="T92" fmla="*/ 3 w 5279"/>
                <a:gd name="T93" fmla="*/ 3583 h 4003"/>
                <a:gd name="T94" fmla="*/ 21 w 5279"/>
                <a:gd name="T95" fmla="*/ 3608 h 4003"/>
                <a:gd name="T96" fmla="*/ 51 w 5279"/>
                <a:gd name="T97" fmla="*/ 3632 h 4003"/>
                <a:gd name="T98" fmla="*/ 115 w 5279"/>
                <a:gd name="T99" fmla="*/ 3664 h 4003"/>
                <a:gd name="T100" fmla="*/ 257 w 5279"/>
                <a:gd name="T101" fmla="*/ 3711 h 4003"/>
                <a:gd name="T102" fmla="*/ 451 w 5279"/>
                <a:gd name="T103" fmla="*/ 3756 h 4003"/>
                <a:gd name="T104" fmla="*/ 694 w 5279"/>
                <a:gd name="T105" fmla="*/ 3799 h 4003"/>
                <a:gd name="T106" fmla="*/ 987 w 5279"/>
                <a:gd name="T107" fmla="*/ 3839 h 4003"/>
                <a:gd name="T108" fmla="*/ 1327 w 5279"/>
                <a:gd name="T109" fmla="*/ 3876 h 4003"/>
                <a:gd name="T110" fmla="*/ 1710 w 5279"/>
                <a:gd name="T111" fmla="*/ 3908 h 4003"/>
                <a:gd name="T112" fmla="*/ 2135 w 5279"/>
                <a:gd name="T113" fmla="*/ 3937 h 4003"/>
                <a:gd name="T114" fmla="*/ 2602 w 5279"/>
                <a:gd name="T115" fmla="*/ 3961 h 4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79" h="4003">
                  <a:moveTo>
                    <a:pt x="2933" y="3985"/>
                  </a:moveTo>
                  <a:lnTo>
                    <a:pt x="2933" y="3985"/>
                  </a:lnTo>
                  <a:lnTo>
                    <a:pt x="3139" y="3990"/>
                  </a:lnTo>
                  <a:lnTo>
                    <a:pt x="3374" y="3995"/>
                  </a:lnTo>
                  <a:lnTo>
                    <a:pt x="3678" y="3999"/>
                  </a:lnTo>
                  <a:lnTo>
                    <a:pt x="4033" y="4002"/>
                  </a:lnTo>
                  <a:lnTo>
                    <a:pt x="4229" y="4003"/>
                  </a:lnTo>
                  <a:lnTo>
                    <a:pt x="4430" y="4003"/>
                  </a:lnTo>
                  <a:lnTo>
                    <a:pt x="4637" y="4003"/>
                  </a:lnTo>
                  <a:lnTo>
                    <a:pt x="4849" y="4002"/>
                  </a:lnTo>
                  <a:lnTo>
                    <a:pt x="5064" y="3998"/>
                  </a:lnTo>
                  <a:lnTo>
                    <a:pt x="5279" y="3995"/>
                  </a:lnTo>
                  <a:lnTo>
                    <a:pt x="5279" y="3995"/>
                  </a:lnTo>
                  <a:lnTo>
                    <a:pt x="5278" y="3811"/>
                  </a:lnTo>
                  <a:lnTo>
                    <a:pt x="5275" y="3629"/>
                  </a:lnTo>
                  <a:lnTo>
                    <a:pt x="5270" y="3447"/>
                  </a:lnTo>
                  <a:lnTo>
                    <a:pt x="5263" y="3268"/>
                  </a:lnTo>
                  <a:lnTo>
                    <a:pt x="5253" y="3088"/>
                  </a:lnTo>
                  <a:lnTo>
                    <a:pt x="5243" y="2912"/>
                  </a:lnTo>
                  <a:lnTo>
                    <a:pt x="5231" y="2737"/>
                  </a:lnTo>
                  <a:lnTo>
                    <a:pt x="5216" y="2565"/>
                  </a:lnTo>
                  <a:lnTo>
                    <a:pt x="5199" y="2395"/>
                  </a:lnTo>
                  <a:lnTo>
                    <a:pt x="5182" y="2228"/>
                  </a:lnTo>
                  <a:lnTo>
                    <a:pt x="5163" y="2065"/>
                  </a:lnTo>
                  <a:lnTo>
                    <a:pt x="5141" y="1906"/>
                  </a:lnTo>
                  <a:lnTo>
                    <a:pt x="5119" y="1750"/>
                  </a:lnTo>
                  <a:lnTo>
                    <a:pt x="5095" y="1599"/>
                  </a:lnTo>
                  <a:lnTo>
                    <a:pt x="5069" y="1453"/>
                  </a:lnTo>
                  <a:lnTo>
                    <a:pt x="5042" y="1312"/>
                  </a:lnTo>
                  <a:lnTo>
                    <a:pt x="5013" y="1177"/>
                  </a:lnTo>
                  <a:lnTo>
                    <a:pt x="4984" y="1046"/>
                  </a:lnTo>
                  <a:lnTo>
                    <a:pt x="4952" y="921"/>
                  </a:lnTo>
                  <a:lnTo>
                    <a:pt x="4919" y="804"/>
                  </a:lnTo>
                  <a:lnTo>
                    <a:pt x="4886" y="693"/>
                  </a:lnTo>
                  <a:lnTo>
                    <a:pt x="4851" y="589"/>
                  </a:lnTo>
                  <a:lnTo>
                    <a:pt x="4833" y="539"/>
                  </a:lnTo>
                  <a:lnTo>
                    <a:pt x="4814" y="492"/>
                  </a:lnTo>
                  <a:lnTo>
                    <a:pt x="4796" y="446"/>
                  </a:lnTo>
                  <a:lnTo>
                    <a:pt x="4777" y="403"/>
                  </a:lnTo>
                  <a:lnTo>
                    <a:pt x="4758" y="361"/>
                  </a:lnTo>
                  <a:lnTo>
                    <a:pt x="4739" y="321"/>
                  </a:lnTo>
                  <a:lnTo>
                    <a:pt x="4719" y="284"/>
                  </a:lnTo>
                  <a:lnTo>
                    <a:pt x="4699" y="248"/>
                  </a:lnTo>
                  <a:lnTo>
                    <a:pt x="4678" y="215"/>
                  </a:lnTo>
                  <a:lnTo>
                    <a:pt x="4659" y="184"/>
                  </a:lnTo>
                  <a:lnTo>
                    <a:pt x="4637" y="155"/>
                  </a:lnTo>
                  <a:lnTo>
                    <a:pt x="4618" y="129"/>
                  </a:lnTo>
                  <a:lnTo>
                    <a:pt x="4597" y="103"/>
                  </a:lnTo>
                  <a:lnTo>
                    <a:pt x="4574" y="82"/>
                  </a:lnTo>
                  <a:lnTo>
                    <a:pt x="4553" y="63"/>
                  </a:lnTo>
                  <a:lnTo>
                    <a:pt x="4531" y="45"/>
                  </a:lnTo>
                  <a:lnTo>
                    <a:pt x="4509" y="30"/>
                  </a:lnTo>
                  <a:lnTo>
                    <a:pt x="4486" y="18"/>
                  </a:lnTo>
                  <a:lnTo>
                    <a:pt x="4465" y="9"/>
                  </a:lnTo>
                  <a:lnTo>
                    <a:pt x="4442" y="2"/>
                  </a:lnTo>
                  <a:lnTo>
                    <a:pt x="4442" y="2"/>
                  </a:lnTo>
                  <a:lnTo>
                    <a:pt x="4429" y="0"/>
                  </a:lnTo>
                  <a:lnTo>
                    <a:pt x="4385" y="0"/>
                  </a:lnTo>
                  <a:lnTo>
                    <a:pt x="4350" y="0"/>
                  </a:lnTo>
                  <a:lnTo>
                    <a:pt x="4303" y="3"/>
                  </a:lnTo>
                  <a:lnTo>
                    <a:pt x="4247" y="6"/>
                  </a:lnTo>
                  <a:lnTo>
                    <a:pt x="4177" y="12"/>
                  </a:lnTo>
                  <a:lnTo>
                    <a:pt x="4096" y="21"/>
                  </a:lnTo>
                  <a:lnTo>
                    <a:pt x="4002" y="32"/>
                  </a:lnTo>
                  <a:lnTo>
                    <a:pt x="3891" y="46"/>
                  </a:lnTo>
                  <a:lnTo>
                    <a:pt x="3766" y="64"/>
                  </a:lnTo>
                  <a:lnTo>
                    <a:pt x="3625" y="86"/>
                  </a:lnTo>
                  <a:lnTo>
                    <a:pt x="3467" y="111"/>
                  </a:lnTo>
                  <a:lnTo>
                    <a:pt x="3290" y="142"/>
                  </a:lnTo>
                  <a:lnTo>
                    <a:pt x="3097" y="178"/>
                  </a:lnTo>
                  <a:lnTo>
                    <a:pt x="3097" y="178"/>
                  </a:lnTo>
                  <a:lnTo>
                    <a:pt x="2962" y="216"/>
                  </a:lnTo>
                  <a:lnTo>
                    <a:pt x="2892" y="235"/>
                  </a:lnTo>
                  <a:lnTo>
                    <a:pt x="2827" y="256"/>
                  </a:lnTo>
                  <a:lnTo>
                    <a:pt x="2827" y="256"/>
                  </a:lnTo>
                  <a:lnTo>
                    <a:pt x="2747" y="282"/>
                  </a:lnTo>
                  <a:lnTo>
                    <a:pt x="2659" y="313"/>
                  </a:lnTo>
                  <a:lnTo>
                    <a:pt x="2573" y="344"/>
                  </a:lnTo>
                  <a:lnTo>
                    <a:pt x="2493" y="374"/>
                  </a:lnTo>
                  <a:lnTo>
                    <a:pt x="2493" y="374"/>
                  </a:lnTo>
                  <a:lnTo>
                    <a:pt x="2396" y="414"/>
                  </a:lnTo>
                  <a:lnTo>
                    <a:pt x="2329" y="442"/>
                  </a:lnTo>
                  <a:lnTo>
                    <a:pt x="2253" y="477"/>
                  </a:lnTo>
                  <a:lnTo>
                    <a:pt x="2169" y="517"/>
                  </a:lnTo>
                  <a:lnTo>
                    <a:pt x="2078" y="561"/>
                  </a:lnTo>
                  <a:lnTo>
                    <a:pt x="1981" y="611"/>
                  </a:lnTo>
                  <a:lnTo>
                    <a:pt x="1931" y="639"/>
                  </a:lnTo>
                  <a:lnTo>
                    <a:pt x="1881" y="666"/>
                  </a:lnTo>
                  <a:lnTo>
                    <a:pt x="1881" y="666"/>
                  </a:lnTo>
                  <a:lnTo>
                    <a:pt x="1798" y="715"/>
                  </a:lnTo>
                  <a:lnTo>
                    <a:pt x="1740" y="750"/>
                  </a:lnTo>
                  <a:lnTo>
                    <a:pt x="1674" y="792"/>
                  </a:lnTo>
                  <a:lnTo>
                    <a:pt x="1600" y="840"/>
                  </a:lnTo>
                  <a:lnTo>
                    <a:pt x="1519" y="895"/>
                  </a:lnTo>
                  <a:lnTo>
                    <a:pt x="1433" y="957"/>
                  </a:lnTo>
                  <a:lnTo>
                    <a:pt x="1342" y="1026"/>
                  </a:lnTo>
                  <a:lnTo>
                    <a:pt x="1342" y="1026"/>
                  </a:lnTo>
                  <a:lnTo>
                    <a:pt x="1295" y="1063"/>
                  </a:lnTo>
                  <a:lnTo>
                    <a:pt x="1251" y="1100"/>
                  </a:lnTo>
                  <a:lnTo>
                    <a:pt x="1168" y="1171"/>
                  </a:lnTo>
                  <a:lnTo>
                    <a:pt x="1094" y="1236"/>
                  </a:lnTo>
                  <a:lnTo>
                    <a:pt x="1029" y="1296"/>
                  </a:lnTo>
                  <a:lnTo>
                    <a:pt x="976" y="1349"/>
                  </a:lnTo>
                  <a:lnTo>
                    <a:pt x="932" y="1392"/>
                  </a:lnTo>
                  <a:lnTo>
                    <a:pt x="884" y="1445"/>
                  </a:lnTo>
                  <a:lnTo>
                    <a:pt x="884" y="1445"/>
                  </a:lnTo>
                  <a:lnTo>
                    <a:pt x="809" y="1525"/>
                  </a:lnTo>
                  <a:lnTo>
                    <a:pt x="767" y="1574"/>
                  </a:lnTo>
                  <a:lnTo>
                    <a:pt x="720" y="1630"/>
                  </a:lnTo>
                  <a:lnTo>
                    <a:pt x="672" y="1692"/>
                  </a:lnTo>
                  <a:lnTo>
                    <a:pt x="619" y="1760"/>
                  </a:lnTo>
                  <a:lnTo>
                    <a:pt x="566" y="1834"/>
                  </a:lnTo>
                  <a:lnTo>
                    <a:pt x="510" y="1915"/>
                  </a:lnTo>
                  <a:lnTo>
                    <a:pt x="510" y="1915"/>
                  </a:lnTo>
                  <a:lnTo>
                    <a:pt x="457" y="1998"/>
                  </a:lnTo>
                  <a:lnTo>
                    <a:pt x="410" y="2077"/>
                  </a:lnTo>
                  <a:lnTo>
                    <a:pt x="367" y="2153"/>
                  </a:lnTo>
                  <a:lnTo>
                    <a:pt x="331" y="2222"/>
                  </a:lnTo>
                  <a:lnTo>
                    <a:pt x="299" y="2286"/>
                  </a:lnTo>
                  <a:lnTo>
                    <a:pt x="272" y="2342"/>
                  </a:lnTo>
                  <a:lnTo>
                    <a:pt x="249" y="2391"/>
                  </a:lnTo>
                  <a:lnTo>
                    <a:pt x="233" y="2430"/>
                  </a:lnTo>
                  <a:lnTo>
                    <a:pt x="233" y="2430"/>
                  </a:lnTo>
                  <a:lnTo>
                    <a:pt x="196" y="2521"/>
                  </a:lnTo>
                  <a:lnTo>
                    <a:pt x="177" y="2572"/>
                  </a:lnTo>
                  <a:lnTo>
                    <a:pt x="157" y="2627"/>
                  </a:lnTo>
                  <a:lnTo>
                    <a:pt x="137" y="2686"/>
                  </a:lnTo>
                  <a:lnTo>
                    <a:pt x="119" y="2748"/>
                  </a:lnTo>
                  <a:lnTo>
                    <a:pt x="100" y="2814"/>
                  </a:lnTo>
                  <a:lnTo>
                    <a:pt x="81" y="2883"/>
                  </a:lnTo>
                  <a:lnTo>
                    <a:pt x="65" y="2956"/>
                  </a:lnTo>
                  <a:lnTo>
                    <a:pt x="50" y="3033"/>
                  </a:lnTo>
                  <a:lnTo>
                    <a:pt x="36" y="3113"/>
                  </a:lnTo>
                  <a:lnTo>
                    <a:pt x="24" y="3197"/>
                  </a:lnTo>
                  <a:lnTo>
                    <a:pt x="13" y="3284"/>
                  </a:lnTo>
                  <a:lnTo>
                    <a:pt x="6" y="3374"/>
                  </a:lnTo>
                  <a:lnTo>
                    <a:pt x="1" y="3469"/>
                  </a:lnTo>
                  <a:lnTo>
                    <a:pt x="0" y="3566"/>
                  </a:lnTo>
                  <a:lnTo>
                    <a:pt x="0" y="3566"/>
                  </a:lnTo>
                  <a:lnTo>
                    <a:pt x="1" y="3574"/>
                  </a:lnTo>
                  <a:lnTo>
                    <a:pt x="3" y="3583"/>
                  </a:lnTo>
                  <a:lnTo>
                    <a:pt x="7" y="3591"/>
                  </a:lnTo>
                  <a:lnTo>
                    <a:pt x="13" y="3599"/>
                  </a:lnTo>
                  <a:lnTo>
                    <a:pt x="21" y="3608"/>
                  </a:lnTo>
                  <a:lnTo>
                    <a:pt x="28" y="3615"/>
                  </a:lnTo>
                  <a:lnTo>
                    <a:pt x="39" y="3623"/>
                  </a:lnTo>
                  <a:lnTo>
                    <a:pt x="51" y="3632"/>
                  </a:lnTo>
                  <a:lnTo>
                    <a:pt x="65" y="3640"/>
                  </a:lnTo>
                  <a:lnTo>
                    <a:pt x="80" y="3648"/>
                  </a:lnTo>
                  <a:lnTo>
                    <a:pt x="115" y="3664"/>
                  </a:lnTo>
                  <a:lnTo>
                    <a:pt x="156" y="3680"/>
                  </a:lnTo>
                  <a:lnTo>
                    <a:pt x="204" y="3695"/>
                  </a:lnTo>
                  <a:lnTo>
                    <a:pt x="257" y="3711"/>
                  </a:lnTo>
                  <a:lnTo>
                    <a:pt x="314" y="3726"/>
                  </a:lnTo>
                  <a:lnTo>
                    <a:pt x="380" y="3742"/>
                  </a:lnTo>
                  <a:lnTo>
                    <a:pt x="451" y="3756"/>
                  </a:lnTo>
                  <a:lnTo>
                    <a:pt x="526" y="3771"/>
                  </a:lnTo>
                  <a:lnTo>
                    <a:pt x="608" y="3785"/>
                  </a:lnTo>
                  <a:lnTo>
                    <a:pt x="694" y="3799"/>
                  </a:lnTo>
                  <a:lnTo>
                    <a:pt x="787" y="3813"/>
                  </a:lnTo>
                  <a:lnTo>
                    <a:pt x="884" y="3826"/>
                  </a:lnTo>
                  <a:lnTo>
                    <a:pt x="987" y="3839"/>
                  </a:lnTo>
                  <a:lnTo>
                    <a:pt x="1096" y="3851"/>
                  </a:lnTo>
                  <a:lnTo>
                    <a:pt x="1208" y="3864"/>
                  </a:lnTo>
                  <a:lnTo>
                    <a:pt x="1327" y="3876"/>
                  </a:lnTo>
                  <a:lnTo>
                    <a:pt x="1450" y="3887"/>
                  </a:lnTo>
                  <a:lnTo>
                    <a:pt x="1577" y="3898"/>
                  </a:lnTo>
                  <a:lnTo>
                    <a:pt x="1710" y="3908"/>
                  </a:lnTo>
                  <a:lnTo>
                    <a:pt x="1848" y="3918"/>
                  </a:lnTo>
                  <a:lnTo>
                    <a:pt x="1989" y="3927"/>
                  </a:lnTo>
                  <a:lnTo>
                    <a:pt x="2135" y="3937"/>
                  </a:lnTo>
                  <a:lnTo>
                    <a:pt x="2287" y="3945"/>
                  </a:lnTo>
                  <a:lnTo>
                    <a:pt x="2441" y="3954"/>
                  </a:lnTo>
                  <a:lnTo>
                    <a:pt x="2602" y="3961"/>
                  </a:lnTo>
                  <a:lnTo>
                    <a:pt x="2765" y="3968"/>
                  </a:lnTo>
                  <a:lnTo>
                    <a:pt x="2933" y="39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 sz="13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6B3EDD6-3F2F-6A2D-DF39-5215221E5596}"/>
                </a:ext>
              </a:extLst>
            </p:cNvPr>
            <p:cNvSpPr/>
            <p:nvPr/>
          </p:nvSpPr>
          <p:spPr>
            <a:xfrm>
              <a:off x="3597535" y="1175455"/>
              <a:ext cx="2072352" cy="2436627"/>
            </a:xfrm>
            <a:custGeom>
              <a:avLst/>
              <a:gdLst>
                <a:gd name="connsiteX0" fmla="*/ 2072352 w 2072352"/>
                <a:gd name="connsiteY0" fmla="*/ 0 h 2470968"/>
                <a:gd name="connsiteX1" fmla="*/ 2072352 w 2072352"/>
                <a:gd name="connsiteY1" fmla="*/ 1170 h 2470968"/>
                <a:gd name="connsiteX2" fmla="*/ 2034436 w 2072352"/>
                <a:gd name="connsiteY2" fmla="*/ 11869 h 2470968"/>
                <a:gd name="connsiteX3" fmla="*/ 1701498 w 2072352"/>
                <a:gd name="connsiteY3" fmla="*/ 2073522 h 2470968"/>
                <a:gd name="connsiteX4" fmla="*/ 1708668 w 2072352"/>
                <a:gd name="connsiteY4" fmla="*/ 2470959 h 2470968"/>
                <a:gd name="connsiteX5" fmla="*/ 1708391 w 2072352"/>
                <a:gd name="connsiteY5" fmla="*/ 2470968 h 2470968"/>
                <a:gd name="connsiteX6" fmla="*/ 1708135 w 2072352"/>
                <a:gd name="connsiteY6" fmla="*/ 2465824 h 2470968"/>
                <a:gd name="connsiteX7" fmla="*/ 1707641 w 2072352"/>
                <a:gd name="connsiteY7" fmla="*/ 2436627 h 2470968"/>
                <a:gd name="connsiteX8" fmla="*/ 1654703 w 2072352"/>
                <a:gd name="connsiteY8" fmla="*/ 2435672 h 2470968"/>
                <a:gd name="connsiteX9" fmla="*/ 2 w 2072352"/>
                <a:gd name="connsiteY9" fmla="*/ 2072352 h 2470968"/>
                <a:gd name="connsiteX10" fmla="*/ 283 w 2072352"/>
                <a:gd name="connsiteY10" fmla="*/ 2071214 h 2470968"/>
                <a:gd name="connsiteX11" fmla="*/ 59 w 2072352"/>
                <a:gd name="connsiteY11" fmla="*/ 2071214 h 2470968"/>
                <a:gd name="connsiteX12" fmla="*/ 1 w 2072352"/>
                <a:gd name="connsiteY12" fmla="*/ 2072353 h 2470968"/>
                <a:gd name="connsiteX13" fmla="*/ 15 w 2072352"/>
                <a:gd name="connsiteY13" fmla="*/ 2072651 h 2470968"/>
                <a:gd name="connsiteX14" fmla="*/ 0 w 2072352"/>
                <a:gd name="connsiteY14" fmla="*/ 2072352 h 2470968"/>
                <a:gd name="connsiteX15" fmla="*/ 2072352 w 2072352"/>
                <a:gd name="connsiteY15" fmla="*/ 0 h 2470968"/>
                <a:gd name="connsiteX0" fmla="*/ 2072352 w 2072352"/>
                <a:gd name="connsiteY0" fmla="*/ 0 h 2470968"/>
                <a:gd name="connsiteX1" fmla="*/ 2072352 w 2072352"/>
                <a:gd name="connsiteY1" fmla="*/ 1170 h 2470968"/>
                <a:gd name="connsiteX2" fmla="*/ 2034436 w 2072352"/>
                <a:gd name="connsiteY2" fmla="*/ 11869 h 2470968"/>
                <a:gd name="connsiteX3" fmla="*/ 1701498 w 2072352"/>
                <a:gd name="connsiteY3" fmla="*/ 2073522 h 2470968"/>
                <a:gd name="connsiteX4" fmla="*/ 1708668 w 2072352"/>
                <a:gd name="connsiteY4" fmla="*/ 2470959 h 2470968"/>
                <a:gd name="connsiteX5" fmla="*/ 1708391 w 2072352"/>
                <a:gd name="connsiteY5" fmla="*/ 2470968 h 2470968"/>
                <a:gd name="connsiteX6" fmla="*/ 1707641 w 2072352"/>
                <a:gd name="connsiteY6" fmla="*/ 2436627 h 2470968"/>
                <a:gd name="connsiteX7" fmla="*/ 1654703 w 2072352"/>
                <a:gd name="connsiteY7" fmla="*/ 2435672 h 2470968"/>
                <a:gd name="connsiteX8" fmla="*/ 2 w 2072352"/>
                <a:gd name="connsiteY8" fmla="*/ 2072352 h 2470968"/>
                <a:gd name="connsiteX9" fmla="*/ 283 w 2072352"/>
                <a:gd name="connsiteY9" fmla="*/ 2071214 h 2470968"/>
                <a:gd name="connsiteX10" fmla="*/ 59 w 2072352"/>
                <a:gd name="connsiteY10" fmla="*/ 2071214 h 2470968"/>
                <a:gd name="connsiteX11" fmla="*/ 1 w 2072352"/>
                <a:gd name="connsiteY11" fmla="*/ 2072353 h 2470968"/>
                <a:gd name="connsiteX12" fmla="*/ 15 w 2072352"/>
                <a:gd name="connsiteY12" fmla="*/ 2072651 h 2470968"/>
                <a:gd name="connsiteX13" fmla="*/ 0 w 2072352"/>
                <a:gd name="connsiteY13" fmla="*/ 2072352 h 2470968"/>
                <a:gd name="connsiteX14" fmla="*/ 2072352 w 2072352"/>
                <a:gd name="connsiteY14" fmla="*/ 0 h 2470968"/>
                <a:gd name="connsiteX0" fmla="*/ 2072352 w 2072352"/>
                <a:gd name="connsiteY0" fmla="*/ 0 h 2470959"/>
                <a:gd name="connsiteX1" fmla="*/ 2072352 w 2072352"/>
                <a:gd name="connsiteY1" fmla="*/ 1170 h 2470959"/>
                <a:gd name="connsiteX2" fmla="*/ 2034436 w 2072352"/>
                <a:gd name="connsiteY2" fmla="*/ 11869 h 2470959"/>
                <a:gd name="connsiteX3" fmla="*/ 1701498 w 2072352"/>
                <a:gd name="connsiteY3" fmla="*/ 2073522 h 2470959"/>
                <a:gd name="connsiteX4" fmla="*/ 1708668 w 2072352"/>
                <a:gd name="connsiteY4" fmla="*/ 2470959 h 2470959"/>
                <a:gd name="connsiteX5" fmla="*/ 1707641 w 2072352"/>
                <a:gd name="connsiteY5" fmla="*/ 2436627 h 2470959"/>
                <a:gd name="connsiteX6" fmla="*/ 1654703 w 2072352"/>
                <a:gd name="connsiteY6" fmla="*/ 2435672 h 2470959"/>
                <a:gd name="connsiteX7" fmla="*/ 2 w 2072352"/>
                <a:gd name="connsiteY7" fmla="*/ 2072352 h 2470959"/>
                <a:gd name="connsiteX8" fmla="*/ 283 w 2072352"/>
                <a:gd name="connsiteY8" fmla="*/ 2071214 h 2470959"/>
                <a:gd name="connsiteX9" fmla="*/ 59 w 2072352"/>
                <a:gd name="connsiteY9" fmla="*/ 2071214 h 2470959"/>
                <a:gd name="connsiteX10" fmla="*/ 1 w 2072352"/>
                <a:gd name="connsiteY10" fmla="*/ 2072353 h 2470959"/>
                <a:gd name="connsiteX11" fmla="*/ 15 w 2072352"/>
                <a:gd name="connsiteY11" fmla="*/ 2072651 h 2470959"/>
                <a:gd name="connsiteX12" fmla="*/ 0 w 2072352"/>
                <a:gd name="connsiteY12" fmla="*/ 2072352 h 2470959"/>
                <a:gd name="connsiteX13" fmla="*/ 2072352 w 2072352"/>
                <a:gd name="connsiteY13" fmla="*/ 0 h 2470959"/>
                <a:gd name="connsiteX0" fmla="*/ 2072352 w 2072352"/>
                <a:gd name="connsiteY0" fmla="*/ 0 h 2436627"/>
                <a:gd name="connsiteX1" fmla="*/ 2072352 w 2072352"/>
                <a:gd name="connsiteY1" fmla="*/ 1170 h 2436627"/>
                <a:gd name="connsiteX2" fmla="*/ 2034436 w 2072352"/>
                <a:gd name="connsiteY2" fmla="*/ 11869 h 2436627"/>
                <a:gd name="connsiteX3" fmla="*/ 1701498 w 2072352"/>
                <a:gd name="connsiteY3" fmla="*/ 2073522 h 2436627"/>
                <a:gd name="connsiteX4" fmla="*/ 1707641 w 2072352"/>
                <a:gd name="connsiteY4" fmla="*/ 2436627 h 2436627"/>
                <a:gd name="connsiteX5" fmla="*/ 1654703 w 2072352"/>
                <a:gd name="connsiteY5" fmla="*/ 2435672 h 2436627"/>
                <a:gd name="connsiteX6" fmla="*/ 2 w 2072352"/>
                <a:gd name="connsiteY6" fmla="*/ 2072352 h 2436627"/>
                <a:gd name="connsiteX7" fmla="*/ 283 w 2072352"/>
                <a:gd name="connsiteY7" fmla="*/ 2071214 h 2436627"/>
                <a:gd name="connsiteX8" fmla="*/ 59 w 2072352"/>
                <a:gd name="connsiteY8" fmla="*/ 2071214 h 2436627"/>
                <a:gd name="connsiteX9" fmla="*/ 1 w 2072352"/>
                <a:gd name="connsiteY9" fmla="*/ 2072353 h 2436627"/>
                <a:gd name="connsiteX10" fmla="*/ 15 w 2072352"/>
                <a:gd name="connsiteY10" fmla="*/ 2072651 h 2436627"/>
                <a:gd name="connsiteX11" fmla="*/ 0 w 2072352"/>
                <a:gd name="connsiteY11" fmla="*/ 2072352 h 2436627"/>
                <a:gd name="connsiteX12" fmla="*/ 2072352 w 2072352"/>
                <a:gd name="connsiteY12" fmla="*/ 0 h 243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72352" h="2436627">
                  <a:moveTo>
                    <a:pt x="2072352" y="0"/>
                  </a:moveTo>
                  <a:lnTo>
                    <a:pt x="2072352" y="1170"/>
                  </a:lnTo>
                  <a:lnTo>
                    <a:pt x="2034436" y="11869"/>
                  </a:lnTo>
                  <a:cubicBezTo>
                    <a:pt x="1847429" y="117995"/>
                    <a:pt x="1701498" y="1000527"/>
                    <a:pt x="1701498" y="2073522"/>
                  </a:cubicBezTo>
                  <a:lnTo>
                    <a:pt x="1707641" y="2436627"/>
                  </a:lnTo>
                  <a:lnTo>
                    <a:pt x="1654703" y="2435672"/>
                  </a:lnTo>
                  <a:cubicBezTo>
                    <a:pt x="710367" y="2401091"/>
                    <a:pt x="2" y="2251567"/>
                    <a:pt x="2" y="2072352"/>
                  </a:cubicBezTo>
                  <a:cubicBezTo>
                    <a:pt x="96" y="2071973"/>
                    <a:pt x="189" y="2071593"/>
                    <a:pt x="283" y="2071214"/>
                  </a:cubicBezTo>
                  <a:lnTo>
                    <a:pt x="59" y="2071214"/>
                  </a:lnTo>
                  <a:cubicBezTo>
                    <a:pt x="40" y="2071594"/>
                    <a:pt x="20" y="2071973"/>
                    <a:pt x="1" y="2072353"/>
                  </a:cubicBezTo>
                  <a:cubicBezTo>
                    <a:pt x="6" y="2072452"/>
                    <a:pt x="10" y="2072552"/>
                    <a:pt x="15" y="2072651"/>
                  </a:cubicBezTo>
                  <a:cubicBezTo>
                    <a:pt x="10" y="2072551"/>
                    <a:pt x="5" y="2072452"/>
                    <a:pt x="0" y="2072352"/>
                  </a:cubicBezTo>
                  <a:cubicBezTo>
                    <a:pt x="0" y="927824"/>
                    <a:pt x="927824" y="0"/>
                    <a:pt x="207235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32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FEF20B-11EF-0BEF-35DE-5E4D820A72AE}"/>
                </a:ext>
              </a:extLst>
            </p:cNvPr>
            <p:cNvSpPr/>
            <p:nvPr/>
          </p:nvSpPr>
          <p:spPr>
            <a:xfrm>
              <a:off x="6151309" y="1175456"/>
              <a:ext cx="2443156" cy="2469800"/>
            </a:xfrm>
            <a:custGeom>
              <a:avLst/>
              <a:gdLst>
                <a:gd name="connsiteX0" fmla="*/ 6894 w 2443156"/>
                <a:gd name="connsiteY0" fmla="*/ 2469800 h 2567356"/>
                <a:gd name="connsiteX1" fmla="*/ 6895 w 2443156"/>
                <a:gd name="connsiteY1" fmla="*/ 2469800 h 2567356"/>
                <a:gd name="connsiteX2" fmla="*/ 11743 w 2443156"/>
                <a:gd name="connsiteY2" fmla="*/ 2567356 h 2567356"/>
                <a:gd name="connsiteX3" fmla="*/ 11742 w 2443156"/>
                <a:gd name="connsiteY3" fmla="*/ 2567356 h 2567356"/>
                <a:gd name="connsiteX4" fmla="*/ 6894 w 2443156"/>
                <a:gd name="connsiteY4" fmla="*/ 2469799 h 2567356"/>
                <a:gd name="connsiteX5" fmla="*/ 6894 w 2443156"/>
                <a:gd name="connsiteY5" fmla="*/ 2469800 h 2567356"/>
                <a:gd name="connsiteX6" fmla="*/ 6894 w 2443156"/>
                <a:gd name="connsiteY6" fmla="*/ 2469800 h 2567356"/>
                <a:gd name="connsiteX7" fmla="*/ 6673 w 2443156"/>
                <a:gd name="connsiteY7" fmla="*/ 2465364 h 2567356"/>
                <a:gd name="connsiteX8" fmla="*/ 6894 w 2443156"/>
                <a:gd name="connsiteY8" fmla="*/ 2469799 h 2567356"/>
                <a:gd name="connsiteX9" fmla="*/ 6893 w 2443156"/>
                <a:gd name="connsiteY9" fmla="*/ 2469799 h 2567356"/>
                <a:gd name="connsiteX10" fmla="*/ 370854 w 2443156"/>
                <a:gd name="connsiteY10" fmla="*/ 0 h 2567356"/>
                <a:gd name="connsiteX11" fmla="*/ 2432507 w 2443156"/>
                <a:gd name="connsiteY11" fmla="*/ 1860466 h 2567356"/>
                <a:gd name="connsiteX12" fmla="*/ 2443090 w 2443156"/>
                <a:gd name="connsiteY12" fmla="*/ 2070046 h 2567356"/>
                <a:gd name="connsiteX13" fmla="*/ 2442887 w 2443156"/>
                <a:gd name="connsiteY13" fmla="*/ 2070046 h 2567356"/>
                <a:gd name="connsiteX14" fmla="*/ 2443134 w 2443156"/>
                <a:gd name="connsiteY14" fmla="*/ 2070921 h 2567356"/>
                <a:gd name="connsiteX15" fmla="*/ 2443156 w 2443156"/>
                <a:gd name="connsiteY15" fmla="*/ 2071365 h 2567356"/>
                <a:gd name="connsiteX16" fmla="*/ 2432508 w 2443156"/>
                <a:gd name="connsiteY16" fmla="*/ 2109101 h 2567356"/>
                <a:gd name="connsiteX17" fmla="*/ 370856 w 2443156"/>
                <a:gd name="connsiteY17" fmla="*/ 2442038 h 2567356"/>
                <a:gd name="connsiteX18" fmla="*/ 6552 w 2443156"/>
                <a:gd name="connsiteY18" fmla="*/ 2435466 h 2567356"/>
                <a:gd name="connsiteX19" fmla="*/ 7171 w 2443156"/>
                <a:gd name="connsiteY19" fmla="*/ 2469791 h 2567356"/>
                <a:gd name="connsiteX20" fmla="*/ 6895 w 2443156"/>
                <a:gd name="connsiteY20" fmla="*/ 2469800 h 2567356"/>
                <a:gd name="connsiteX21" fmla="*/ 6895 w 2443156"/>
                <a:gd name="connsiteY21" fmla="*/ 2469799 h 2567356"/>
                <a:gd name="connsiteX22" fmla="*/ 7170 w 2443156"/>
                <a:gd name="connsiteY22" fmla="*/ 2469790 h 2567356"/>
                <a:gd name="connsiteX23" fmla="*/ 0 w 2443156"/>
                <a:gd name="connsiteY23" fmla="*/ 2072353 h 2567356"/>
                <a:gd name="connsiteX24" fmla="*/ 332938 w 2443156"/>
                <a:gd name="connsiteY24" fmla="*/ 10700 h 2567356"/>
                <a:gd name="connsiteX25" fmla="*/ 370854 w 2443156"/>
                <a:gd name="connsiteY25" fmla="*/ 1 h 2567356"/>
                <a:gd name="connsiteX0" fmla="*/ 6894 w 2443156"/>
                <a:gd name="connsiteY0" fmla="*/ 2469800 h 2567356"/>
                <a:gd name="connsiteX1" fmla="*/ 6895 w 2443156"/>
                <a:gd name="connsiteY1" fmla="*/ 2469800 h 2567356"/>
                <a:gd name="connsiteX2" fmla="*/ 11743 w 2443156"/>
                <a:gd name="connsiteY2" fmla="*/ 2567356 h 2567356"/>
                <a:gd name="connsiteX3" fmla="*/ 6894 w 2443156"/>
                <a:gd name="connsiteY3" fmla="*/ 2469800 h 2567356"/>
                <a:gd name="connsiteX4" fmla="*/ 6894 w 2443156"/>
                <a:gd name="connsiteY4" fmla="*/ 2469799 h 2567356"/>
                <a:gd name="connsiteX5" fmla="*/ 6894 w 2443156"/>
                <a:gd name="connsiteY5" fmla="*/ 2469800 h 2567356"/>
                <a:gd name="connsiteX6" fmla="*/ 6894 w 2443156"/>
                <a:gd name="connsiteY6" fmla="*/ 2469800 h 2567356"/>
                <a:gd name="connsiteX7" fmla="*/ 6894 w 2443156"/>
                <a:gd name="connsiteY7" fmla="*/ 2469799 h 2567356"/>
                <a:gd name="connsiteX8" fmla="*/ 6673 w 2443156"/>
                <a:gd name="connsiteY8" fmla="*/ 2465364 h 2567356"/>
                <a:gd name="connsiteX9" fmla="*/ 6894 w 2443156"/>
                <a:gd name="connsiteY9" fmla="*/ 2469799 h 2567356"/>
                <a:gd name="connsiteX10" fmla="*/ 6893 w 2443156"/>
                <a:gd name="connsiteY10" fmla="*/ 2469799 h 2567356"/>
                <a:gd name="connsiteX11" fmla="*/ 6673 w 2443156"/>
                <a:gd name="connsiteY11" fmla="*/ 2465364 h 2567356"/>
                <a:gd name="connsiteX12" fmla="*/ 370854 w 2443156"/>
                <a:gd name="connsiteY12" fmla="*/ 0 h 2567356"/>
                <a:gd name="connsiteX13" fmla="*/ 2432507 w 2443156"/>
                <a:gd name="connsiteY13" fmla="*/ 1860466 h 2567356"/>
                <a:gd name="connsiteX14" fmla="*/ 2443090 w 2443156"/>
                <a:gd name="connsiteY14" fmla="*/ 2070046 h 2567356"/>
                <a:gd name="connsiteX15" fmla="*/ 2442887 w 2443156"/>
                <a:gd name="connsiteY15" fmla="*/ 2070046 h 2567356"/>
                <a:gd name="connsiteX16" fmla="*/ 2443134 w 2443156"/>
                <a:gd name="connsiteY16" fmla="*/ 2070921 h 2567356"/>
                <a:gd name="connsiteX17" fmla="*/ 2443156 w 2443156"/>
                <a:gd name="connsiteY17" fmla="*/ 2071365 h 2567356"/>
                <a:gd name="connsiteX18" fmla="*/ 2432508 w 2443156"/>
                <a:gd name="connsiteY18" fmla="*/ 2109101 h 2567356"/>
                <a:gd name="connsiteX19" fmla="*/ 370856 w 2443156"/>
                <a:gd name="connsiteY19" fmla="*/ 2442038 h 2567356"/>
                <a:gd name="connsiteX20" fmla="*/ 6552 w 2443156"/>
                <a:gd name="connsiteY20" fmla="*/ 2435466 h 2567356"/>
                <a:gd name="connsiteX21" fmla="*/ 7171 w 2443156"/>
                <a:gd name="connsiteY21" fmla="*/ 2469791 h 2567356"/>
                <a:gd name="connsiteX22" fmla="*/ 6895 w 2443156"/>
                <a:gd name="connsiteY22" fmla="*/ 2469800 h 2567356"/>
                <a:gd name="connsiteX23" fmla="*/ 6895 w 2443156"/>
                <a:gd name="connsiteY23" fmla="*/ 2469799 h 2567356"/>
                <a:gd name="connsiteX24" fmla="*/ 7170 w 2443156"/>
                <a:gd name="connsiteY24" fmla="*/ 2469790 h 2567356"/>
                <a:gd name="connsiteX25" fmla="*/ 0 w 2443156"/>
                <a:gd name="connsiteY25" fmla="*/ 2072353 h 2567356"/>
                <a:gd name="connsiteX26" fmla="*/ 332938 w 2443156"/>
                <a:gd name="connsiteY26" fmla="*/ 10700 h 2567356"/>
                <a:gd name="connsiteX27" fmla="*/ 370854 w 2443156"/>
                <a:gd name="connsiteY27" fmla="*/ 1 h 2567356"/>
                <a:gd name="connsiteX28" fmla="*/ 370854 w 2443156"/>
                <a:gd name="connsiteY28" fmla="*/ 0 h 2567356"/>
                <a:gd name="connsiteX0" fmla="*/ 6894 w 2443156"/>
                <a:gd name="connsiteY0" fmla="*/ 2469800 h 2469800"/>
                <a:gd name="connsiteX1" fmla="*/ 6895 w 2443156"/>
                <a:gd name="connsiteY1" fmla="*/ 2469800 h 2469800"/>
                <a:gd name="connsiteX2" fmla="*/ 6894 w 2443156"/>
                <a:gd name="connsiteY2" fmla="*/ 2469800 h 2469800"/>
                <a:gd name="connsiteX3" fmla="*/ 6894 w 2443156"/>
                <a:gd name="connsiteY3" fmla="*/ 2469799 h 2469800"/>
                <a:gd name="connsiteX4" fmla="*/ 6894 w 2443156"/>
                <a:gd name="connsiteY4" fmla="*/ 2469800 h 2469800"/>
                <a:gd name="connsiteX5" fmla="*/ 6894 w 2443156"/>
                <a:gd name="connsiteY5" fmla="*/ 2469800 h 2469800"/>
                <a:gd name="connsiteX6" fmla="*/ 6894 w 2443156"/>
                <a:gd name="connsiteY6" fmla="*/ 2469799 h 2469800"/>
                <a:gd name="connsiteX7" fmla="*/ 6673 w 2443156"/>
                <a:gd name="connsiteY7" fmla="*/ 2465364 h 2469800"/>
                <a:gd name="connsiteX8" fmla="*/ 6894 w 2443156"/>
                <a:gd name="connsiteY8" fmla="*/ 2469799 h 2469800"/>
                <a:gd name="connsiteX9" fmla="*/ 6893 w 2443156"/>
                <a:gd name="connsiteY9" fmla="*/ 2469799 h 2469800"/>
                <a:gd name="connsiteX10" fmla="*/ 6673 w 2443156"/>
                <a:gd name="connsiteY10" fmla="*/ 2465364 h 2469800"/>
                <a:gd name="connsiteX11" fmla="*/ 370854 w 2443156"/>
                <a:gd name="connsiteY11" fmla="*/ 0 h 2469800"/>
                <a:gd name="connsiteX12" fmla="*/ 2432507 w 2443156"/>
                <a:gd name="connsiteY12" fmla="*/ 1860466 h 2469800"/>
                <a:gd name="connsiteX13" fmla="*/ 2443090 w 2443156"/>
                <a:gd name="connsiteY13" fmla="*/ 2070046 h 2469800"/>
                <a:gd name="connsiteX14" fmla="*/ 2442887 w 2443156"/>
                <a:gd name="connsiteY14" fmla="*/ 2070046 h 2469800"/>
                <a:gd name="connsiteX15" fmla="*/ 2443134 w 2443156"/>
                <a:gd name="connsiteY15" fmla="*/ 2070921 h 2469800"/>
                <a:gd name="connsiteX16" fmla="*/ 2443156 w 2443156"/>
                <a:gd name="connsiteY16" fmla="*/ 2071365 h 2469800"/>
                <a:gd name="connsiteX17" fmla="*/ 2432508 w 2443156"/>
                <a:gd name="connsiteY17" fmla="*/ 2109101 h 2469800"/>
                <a:gd name="connsiteX18" fmla="*/ 370856 w 2443156"/>
                <a:gd name="connsiteY18" fmla="*/ 2442038 h 2469800"/>
                <a:gd name="connsiteX19" fmla="*/ 6552 w 2443156"/>
                <a:gd name="connsiteY19" fmla="*/ 2435466 h 2469800"/>
                <a:gd name="connsiteX20" fmla="*/ 7171 w 2443156"/>
                <a:gd name="connsiteY20" fmla="*/ 2469791 h 2469800"/>
                <a:gd name="connsiteX21" fmla="*/ 6895 w 2443156"/>
                <a:gd name="connsiteY21" fmla="*/ 2469800 h 2469800"/>
                <a:gd name="connsiteX22" fmla="*/ 6895 w 2443156"/>
                <a:gd name="connsiteY22" fmla="*/ 2469799 h 2469800"/>
                <a:gd name="connsiteX23" fmla="*/ 7170 w 2443156"/>
                <a:gd name="connsiteY23" fmla="*/ 2469790 h 2469800"/>
                <a:gd name="connsiteX24" fmla="*/ 0 w 2443156"/>
                <a:gd name="connsiteY24" fmla="*/ 2072353 h 2469800"/>
                <a:gd name="connsiteX25" fmla="*/ 332938 w 2443156"/>
                <a:gd name="connsiteY25" fmla="*/ 10700 h 2469800"/>
                <a:gd name="connsiteX26" fmla="*/ 370854 w 2443156"/>
                <a:gd name="connsiteY26" fmla="*/ 1 h 2469800"/>
                <a:gd name="connsiteX27" fmla="*/ 370854 w 2443156"/>
                <a:gd name="connsiteY27" fmla="*/ 0 h 246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43156" h="2469800">
                  <a:moveTo>
                    <a:pt x="6894" y="2469800"/>
                  </a:moveTo>
                  <a:lnTo>
                    <a:pt x="6895" y="2469800"/>
                  </a:lnTo>
                  <a:lnTo>
                    <a:pt x="6894" y="2469800"/>
                  </a:lnTo>
                  <a:close/>
                  <a:moveTo>
                    <a:pt x="6894" y="2469799"/>
                  </a:moveTo>
                  <a:lnTo>
                    <a:pt x="6894" y="2469800"/>
                  </a:lnTo>
                  <a:lnTo>
                    <a:pt x="6894" y="2469800"/>
                  </a:lnTo>
                  <a:lnTo>
                    <a:pt x="6894" y="2469799"/>
                  </a:lnTo>
                  <a:close/>
                  <a:moveTo>
                    <a:pt x="6673" y="2465364"/>
                  </a:moveTo>
                  <a:cubicBezTo>
                    <a:pt x="6747" y="2466842"/>
                    <a:pt x="6820" y="2468321"/>
                    <a:pt x="6894" y="2469799"/>
                  </a:cubicBezTo>
                  <a:lnTo>
                    <a:pt x="6893" y="2469799"/>
                  </a:lnTo>
                  <a:cubicBezTo>
                    <a:pt x="6820" y="2468321"/>
                    <a:pt x="6746" y="2466842"/>
                    <a:pt x="6673" y="2465364"/>
                  </a:cubicBezTo>
                  <a:close/>
                  <a:moveTo>
                    <a:pt x="370854" y="0"/>
                  </a:moveTo>
                  <a:cubicBezTo>
                    <a:pt x="1443849" y="0"/>
                    <a:pt x="2326382" y="815471"/>
                    <a:pt x="2432507" y="1860466"/>
                  </a:cubicBezTo>
                  <a:lnTo>
                    <a:pt x="2443090" y="2070046"/>
                  </a:lnTo>
                  <a:lnTo>
                    <a:pt x="2442887" y="2070046"/>
                  </a:lnTo>
                  <a:cubicBezTo>
                    <a:pt x="2442969" y="2070338"/>
                    <a:pt x="2443052" y="2070629"/>
                    <a:pt x="2443134" y="2070921"/>
                  </a:cubicBezTo>
                  <a:cubicBezTo>
                    <a:pt x="2443141" y="2071069"/>
                    <a:pt x="2443149" y="2071217"/>
                    <a:pt x="2443156" y="2071365"/>
                  </a:cubicBezTo>
                  <a:lnTo>
                    <a:pt x="2432508" y="2109101"/>
                  </a:lnTo>
                  <a:cubicBezTo>
                    <a:pt x="2326383" y="2296107"/>
                    <a:pt x="1443851" y="2442038"/>
                    <a:pt x="370856" y="2442038"/>
                  </a:cubicBezTo>
                  <a:lnTo>
                    <a:pt x="6552" y="2435466"/>
                  </a:lnTo>
                  <a:cubicBezTo>
                    <a:pt x="6758" y="2446908"/>
                    <a:pt x="6965" y="2458349"/>
                    <a:pt x="7171" y="2469791"/>
                  </a:cubicBezTo>
                  <a:lnTo>
                    <a:pt x="6895" y="2469800"/>
                  </a:lnTo>
                  <a:lnTo>
                    <a:pt x="6895" y="2469799"/>
                  </a:lnTo>
                  <a:lnTo>
                    <a:pt x="7170" y="2469790"/>
                  </a:lnTo>
                  <a:lnTo>
                    <a:pt x="0" y="2072353"/>
                  </a:lnTo>
                  <a:cubicBezTo>
                    <a:pt x="0" y="999358"/>
                    <a:pt x="145931" y="116826"/>
                    <a:pt x="332938" y="10700"/>
                  </a:cubicBezTo>
                  <a:lnTo>
                    <a:pt x="370854" y="1"/>
                  </a:lnTo>
                  <a:lnTo>
                    <a:pt x="37085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100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2EC4C0D-AFDE-716F-C2E7-1A329426E0C0}"/>
                </a:ext>
              </a:extLst>
            </p:cNvPr>
            <p:cNvSpPr/>
            <p:nvPr/>
          </p:nvSpPr>
          <p:spPr>
            <a:xfrm>
              <a:off x="3597537" y="4057074"/>
              <a:ext cx="2067303" cy="2073236"/>
            </a:xfrm>
            <a:custGeom>
              <a:avLst/>
              <a:gdLst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865051 w 2067303"/>
                <a:gd name="connsiteY18" fmla="*/ 1629351 h 2073236"/>
                <a:gd name="connsiteX19" fmla="*/ 1848382 w 2067303"/>
                <a:gd name="connsiteY19" fmla="*/ 1641257 h 2073236"/>
                <a:gd name="connsiteX20" fmla="*/ 1845962 w 2067303"/>
                <a:gd name="connsiteY20" fmla="*/ 1643116 h 2073236"/>
                <a:gd name="connsiteX21" fmla="*/ 1850291 w 2067303"/>
                <a:gd name="connsiteY21" fmla="*/ 1660604 h 2073236"/>
                <a:gd name="connsiteX22" fmla="*/ 1872194 w 2067303"/>
                <a:gd name="connsiteY22" fmla="*/ 1657926 h 2073236"/>
                <a:gd name="connsiteX23" fmla="*/ 1876116 w 2067303"/>
                <a:gd name="connsiteY23" fmla="*/ 1652008 h 2073236"/>
                <a:gd name="connsiteX24" fmla="*/ 1965063 w 2067303"/>
                <a:gd name="connsiteY24" fmla="*/ 1834139 h 2073236"/>
                <a:gd name="connsiteX25" fmla="*/ 2031738 w 2067303"/>
                <a:gd name="connsiteY25" fmla="*/ 1991301 h 2073236"/>
                <a:gd name="connsiteX26" fmla="*/ 1974142 w 2067303"/>
                <a:gd name="connsiteY26" fmla="*/ 2001082 h 2073236"/>
                <a:gd name="connsiteX27" fmla="*/ 1974685 w 2067303"/>
                <a:gd name="connsiteY27" fmla="*/ 2002043 h 2073236"/>
                <a:gd name="connsiteX28" fmla="*/ 2034435 w 2067303"/>
                <a:gd name="connsiteY28" fmla="*/ 2063962 h 2073236"/>
                <a:gd name="connsiteX29" fmla="*/ 2067303 w 2067303"/>
                <a:gd name="connsiteY29" fmla="*/ 2073236 h 2073236"/>
                <a:gd name="connsiteX30" fmla="*/ 1860466 w 2067303"/>
                <a:gd name="connsiteY30" fmla="*/ 2062792 h 2073236"/>
                <a:gd name="connsiteX31" fmla="*/ 0 w 2067303"/>
                <a:gd name="connsiteY31" fmla="*/ 1139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865051 w 2067303"/>
                <a:gd name="connsiteY18" fmla="*/ 1629351 h 2073236"/>
                <a:gd name="connsiteX19" fmla="*/ 1848382 w 2067303"/>
                <a:gd name="connsiteY19" fmla="*/ 1641257 h 2073236"/>
                <a:gd name="connsiteX20" fmla="*/ 1845962 w 2067303"/>
                <a:gd name="connsiteY20" fmla="*/ 1643116 h 2073236"/>
                <a:gd name="connsiteX21" fmla="*/ 1872194 w 2067303"/>
                <a:gd name="connsiteY21" fmla="*/ 1657926 h 2073236"/>
                <a:gd name="connsiteX22" fmla="*/ 1876116 w 2067303"/>
                <a:gd name="connsiteY22" fmla="*/ 1652008 h 2073236"/>
                <a:gd name="connsiteX23" fmla="*/ 1965063 w 2067303"/>
                <a:gd name="connsiteY23" fmla="*/ 1834139 h 2073236"/>
                <a:gd name="connsiteX24" fmla="*/ 2031738 w 2067303"/>
                <a:gd name="connsiteY24" fmla="*/ 1991301 h 2073236"/>
                <a:gd name="connsiteX25" fmla="*/ 1974142 w 2067303"/>
                <a:gd name="connsiteY25" fmla="*/ 2001082 h 2073236"/>
                <a:gd name="connsiteX26" fmla="*/ 1974685 w 2067303"/>
                <a:gd name="connsiteY26" fmla="*/ 2002043 h 2073236"/>
                <a:gd name="connsiteX27" fmla="*/ 2034435 w 2067303"/>
                <a:gd name="connsiteY27" fmla="*/ 2063962 h 2073236"/>
                <a:gd name="connsiteX28" fmla="*/ 2067303 w 2067303"/>
                <a:gd name="connsiteY28" fmla="*/ 2073236 h 2073236"/>
                <a:gd name="connsiteX29" fmla="*/ 1860466 w 2067303"/>
                <a:gd name="connsiteY29" fmla="*/ 2062792 h 2073236"/>
                <a:gd name="connsiteX30" fmla="*/ 0 w 2067303"/>
                <a:gd name="connsiteY30" fmla="*/ 1139 h 2073236"/>
                <a:gd name="connsiteX31" fmla="*/ 58 w 2067303"/>
                <a:gd name="connsiteY3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865051 w 2067303"/>
                <a:gd name="connsiteY18" fmla="*/ 1629351 h 2073236"/>
                <a:gd name="connsiteX19" fmla="*/ 1848382 w 2067303"/>
                <a:gd name="connsiteY19" fmla="*/ 1641257 h 2073236"/>
                <a:gd name="connsiteX20" fmla="*/ 1872194 w 2067303"/>
                <a:gd name="connsiteY20" fmla="*/ 1657926 h 2073236"/>
                <a:gd name="connsiteX21" fmla="*/ 1876116 w 2067303"/>
                <a:gd name="connsiteY21" fmla="*/ 1652008 h 2073236"/>
                <a:gd name="connsiteX22" fmla="*/ 1965063 w 2067303"/>
                <a:gd name="connsiteY22" fmla="*/ 1834139 h 2073236"/>
                <a:gd name="connsiteX23" fmla="*/ 2031738 w 2067303"/>
                <a:gd name="connsiteY23" fmla="*/ 1991301 h 2073236"/>
                <a:gd name="connsiteX24" fmla="*/ 1974142 w 2067303"/>
                <a:gd name="connsiteY24" fmla="*/ 2001082 h 2073236"/>
                <a:gd name="connsiteX25" fmla="*/ 1974685 w 2067303"/>
                <a:gd name="connsiteY25" fmla="*/ 2002043 h 2073236"/>
                <a:gd name="connsiteX26" fmla="*/ 2034435 w 2067303"/>
                <a:gd name="connsiteY26" fmla="*/ 2063962 h 2073236"/>
                <a:gd name="connsiteX27" fmla="*/ 2067303 w 2067303"/>
                <a:gd name="connsiteY27" fmla="*/ 2073236 h 2073236"/>
                <a:gd name="connsiteX28" fmla="*/ 1860466 w 2067303"/>
                <a:gd name="connsiteY28" fmla="*/ 2062792 h 2073236"/>
                <a:gd name="connsiteX29" fmla="*/ 0 w 2067303"/>
                <a:gd name="connsiteY29" fmla="*/ 1139 h 2073236"/>
                <a:gd name="connsiteX30" fmla="*/ 58 w 2067303"/>
                <a:gd name="connsiteY30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865051 w 2067303"/>
                <a:gd name="connsiteY18" fmla="*/ 1629351 h 2073236"/>
                <a:gd name="connsiteX19" fmla="*/ 1872194 w 2067303"/>
                <a:gd name="connsiteY19" fmla="*/ 1657926 h 2073236"/>
                <a:gd name="connsiteX20" fmla="*/ 1876116 w 2067303"/>
                <a:gd name="connsiteY20" fmla="*/ 1652008 h 2073236"/>
                <a:gd name="connsiteX21" fmla="*/ 1965063 w 2067303"/>
                <a:gd name="connsiteY21" fmla="*/ 1834139 h 2073236"/>
                <a:gd name="connsiteX22" fmla="*/ 2031738 w 2067303"/>
                <a:gd name="connsiteY22" fmla="*/ 1991301 h 2073236"/>
                <a:gd name="connsiteX23" fmla="*/ 1974142 w 2067303"/>
                <a:gd name="connsiteY23" fmla="*/ 2001082 h 2073236"/>
                <a:gd name="connsiteX24" fmla="*/ 1974685 w 2067303"/>
                <a:gd name="connsiteY24" fmla="*/ 2002043 h 2073236"/>
                <a:gd name="connsiteX25" fmla="*/ 2034435 w 2067303"/>
                <a:gd name="connsiteY25" fmla="*/ 2063962 h 2073236"/>
                <a:gd name="connsiteX26" fmla="*/ 2067303 w 2067303"/>
                <a:gd name="connsiteY26" fmla="*/ 2073236 h 2073236"/>
                <a:gd name="connsiteX27" fmla="*/ 1860466 w 2067303"/>
                <a:gd name="connsiteY27" fmla="*/ 2062792 h 2073236"/>
                <a:gd name="connsiteX28" fmla="*/ 0 w 2067303"/>
                <a:gd name="connsiteY28" fmla="*/ 1139 h 2073236"/>
                <a:gd name="connsiteX29" fmla="*/ 58 w 2067303"/>
                <a:gd name="connsiteY29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872194 w 2067303"/>
                <a:gd name="connsiteY18" fmla="*/ 1657926 h 2073236"/>
                <a:gd name="connsiteX19" fmla="*/ 1876116 w 2067303"/>
                <a:gd name="connsiteY19" fmla="*/ 1652008 h 2073236"/>
                <a:gd name="connsiteX20" fmla="*/ 1965063 w 2067303"/>
                <a:gd name="connsiteY20" fmla="*/ 1834139 h 2073236"/>
                <a:gd name="connsiteX21" fmla="*/ 2031738 w 2067303"/>
                <a:gd name="connsiteY21" fmla="*/ 1991301 h 2073236"/>
                <a:gd name="connsiteX22" fmla="*/ 1974142 w 2067303"/>
                <a:gd name="connsiteY22" fmla="*/ 2001082 h 2073236"/>
                <a:gd name="connsiteX23" fmla="*/ 1974685 w 2067303"/>
                <a:gd name="connsiteY23" fmla="*/ 2002043 h 2073236"/>
                <a:gd name="connsiteX24" fmla="*/ 2034435 w 2067303"/>
                <a:gd name="connsiteY24" fmla="*/ 2063962 h 2073236"/>
                <a:gd name="connsiteX25" fmla="*/ 2067303 w 2067303"/>
                <a:gd name="connsiteY25" fmla="*/ 2073236 h 2073236"/>
                <a:gd name="connsiteX26" fmla="*/ 1860466 w 2067303"/>
                <a:gd name="connsiteY26" fmla="*/ 2062792 h 2073236"/>
                <a:gd name="connsiteX27" fmla="*/ 0 w 2067303"/>
                <a:gd name="connsiteY27" fmla="*/ 1139 h 2073236"/>
                <a:gd name="connsiteX28" fmla="*/ 58 w 2067303"/>
                <a:gd name="connsiteY28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872194 w 2067303"/>
                <a:gd name="connsiteY18" fmla="*/ 1657926 h 2073236"/>
                <a:gd name="connsiteX19" fmla="*/ 1965063 w 2067303"/>
                <a:gd name="connsiteY19" fmla="*/ 1834139 h 2073236"/>
                <a:gd name="connsiteX20" fmla="*/ 2031738 w 2067303"/>
                <a:gd name="connsiteY20" fmla="*/ 1991301 h 2073236"/>
                <a:gd name="connsiteX21" fmla="*/ 1974142 w 2067303"/>
                <a:gd name="connsiteY21" fmla="*/ 2001082 h 2073236"/>
                <a:gd name="connsiteX22" fmla="*/ 1974685 w 2067303"/>
                <a:gd name="connsiteY22" fmla="*/ 2002043 h 2073236"/>
                <a:gd name="connsiteX23" fmla="*/ 2034435 w 2067303"/>
                <a:gd name="connsiteY23" fmla="*/ 2063962 h 2073236"/>
                <a:gd name="connsiteX24" fmla="*/ 2067303 w 2067303"/>
                <a:gd name="connsiteY24" fmla="*/ 2073236 h 2073236"/>
                <a:gd name="connsiteX25" fmla="*/ 1860466 w 2067303"/>
                <a:gd name="connsiteY25" fmla="*/ 2062792 h 2073236"/>
                <a:gd name="connsiteX26" fmla="*/ 0 w 2067303"/>
                <a:gd name="connsiteY26" fmla="*/ 1139 h 2073236"/>
                <a:gd name="connsiteX27" fmla="*/ 58 w 2067303"/>
                <a:gd name="connsiteY27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876116 w 2067303"/>
                <a:gd name="connsiteY17" fmla="*/ 1652008 h 2073236"/>
                <a:gd name="connsiteX18" fmla="*/ 1965063 w 2067303"/>
                <a:gd name="connsiteY18" fmla="*/ 1834139 h 2073236"/>
                <a:gd name="connsiteX19" fmla="*/ 2031738 w 2067303"/>
                <a:gd name="connsiteY19" fmla="*/ 1991301 h 2073236"/>
                <a:gd name="connsiteX20" fmla="*/ 1974142 w 2067303"/>
                <a:gd name="connsiteY20" fmla="*/ 2001082 h 2073236"/>
                <a:gd name="connsiteX21" fmla="*/ 1974685 w 2067303"/>
                <a:gd name="connsiteY21" fmla="*/ 2002043 h 2073236"/>
                <a:gd name="connsiteX22" fmla="*/ 2034435 w 2067303"/>
                <a:gd name="connsiteY22" fmla="*/ 2063962 h 2073236"/>
                <a:gd name="connsiteX23" fmla="*/ 2067303 w 2067303"/>
                <a:gd name="connsiteY23" fmla="*/ 2073236 h 2073236"/>
                <a:gd name="connsiteX24" fmla="*/ 1860466 w 2067303"/>
                <a:gd name="connsiteY24" fmla="*/ 2062792 h 2073236"/>
                <a:gd name="connsiteX25" fmla="*/ 0 w 2067303"/>
                <a:gd name="connsiteY25" fmla="*/ 1139 h 2073236"/>
                <a:gd name="connsiteX26" fmla="*/ 58 w 2067303"/>
                <a:gd name="connsiteY26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88863 w 2067303"/>
                <a:gd name="connsiteY15" fmla="*/ 1617445 h 2073236"/>
                <a:gd name="connsiteX16" fmla="*/ 1876595 w 2067303"/>
                <a:gd name="connsiteY16" fmla="*/ 1651287 h 2073236"/>
                <a:gd name="connsiteX17" fmla="*/ 1965063 w 2067303"/>
                <a:gd name="connsiteY17" fmla="*/ 1834139 h 2073236"/>
                <a:gd name="connsiteX18" fmla="*/ 2031738 w 2067303"/>
                <a:gd name="connsiteY18" fmla="*/ 1991301 h 2073236"/>
                <a:gd name="connsiteX19" fmla="*/ 1974142 w 2067303"/>
                <a:gd name="connsiteY19" fmla="*/ 2001082 h 2073236"/>
                <a:gd name="connsiteX20" fmla="*/ 1974685 w 2067303"/>
                <a:gd name="connsiteY20" fmla="*/ 2002043 h 2073236"/>
                <a:gd name="connsiteX21" fmla="*/ 2034435 w 2067303"/>
                <a:gd name="connsiteY21" fmla="*/ 2063962 h 2073236"/>
                <a:gd name="connsiteX22" fmla="*/ 2067303 w 2067303"/>
                <a:gd name="connsiteY22" fmla="*/ 2073236 h 2073236"/>
                <a:gd name="connsiteX23" fmla="*/ 1860466 w 2067303"/>
                <a:gd name="connsiteY23" fmla="*/ 2062792 h 2073236"/>
                <a:gd name="connsiteX24" fmla="*/ 0 w 2067303"/>
                <a:gd name="connsiteY24" fmla="*/ 1139 h 2073236"/>
                <a:gd name="connsiteX25" fmla="*/ 58 w 2067303"/>
                <a:gd name="connsiteY25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93626 w 2067303"/>
                <a:gd name="connsiteY14" fmla="*/ 1555532 h 2073236"/>
                <a:gd name="connsiteX15" fmla="*/ 1876595 w 2067303"/>
                <a:gd name="connsiteY15" fmla="*/ 1651287 h 2073236"/>
                <a:gd name="connsiteX16" fmla="*/ 1965063 w 2067303"/>
                <a:gd name="connsiteY16" fmla="*/ 1834139 h 2073236"/>
                <a:gd name="connsiteX17" fmla="*/ 2031738 w 2067303"/>
                <a:gd name="connsiteY17" fmla="*/ 1991301 h 2073236"/>
                <a:gd name="connsiteX18" fmla="*/ 1974142 w 2067303"/>
                <a:gd name="connsiteY18" fmla="*/ 2001082 h 2073236"/>
                <a:gd name="connsiteX19" fmla="*/ 1974685 w 2067303"/>
                <a:gd name="connsiteY19" fmla="*/ 2002043 h 2073236"/>
                <a:gd name="connsiteX20" fmla="*/ 2034435 w 2067303"/>
                <a:gd name="connsiteY20" fmla="*/ 2063962 h 2073236"/>
                <a:gd name="connsiteX21" fmla="*/ 2067303 w 2067303"/>
                <a:gd name="connsiteY21" fmla="*/ 2073236 h 2073236"/>
                <a:gd name="connsiteX22" fmla="*/ 1860466 w 2067303"/>
                <a:gd name="connsiteY22" fmla="*/ 2062792 h 2073236"/>
                <a:gd name="connsiteX23" fmla="*/ 0 w 2067303"/>
                <a:gd name="connsiteY23" fmla="*/ 1139 h 2073236"/>
                <a:gd name="connsiteX24" fmla="*/ 58 w 2067303"/>
                <a:gd name="connsiteY24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65063 w 2067303"/>
                <a:gd name="connsiteY15" fmla="*/ 1834139 h 2073236"/>
                <a:gd name="connsiteX16" fmla="*/ 2031738 w 2067303"/>
                <a:gd name="connsiteY16" fmla="*/ 1991301 h 2073236"/>
                <a:gd name="connsiteX17" fmla="*/ 1974142 w 2067303"/>
                <a:gd name="connsiteY17" fmla="*/ 2001082 h 2073236"/>
                <a:gd name="connsiteX18" fmla="*/ 1974685 w 2067303"/>
                <a:gd name="connsiteY18" fmla="*/ 2002043 h 2073236"/>
                <a:gd name="connsiteX19" fmla="*/ 2034435 w 2067303"/>
                <a:gd name="connsiteY19" fmla="*/ 2063962 h 2073236"/>
                <a:gd name="connsiteX20" fmla="*/ 2067303 w 2067303"/>
                <a:gd name="connsiteY20" fmla="*/ 2073236 h 2073236"/>
                <a:gd name="connsiteX21" fmla="*/ 1860466 w 2067303"/>
                <a:gd name="connsiteY21" fmla="*/ 2062792 h 2073236"/>
                <a:gd name="connsiteX22" fmla="*/ 0 w 2067303"/>
                <a:gd name="connsiteY22" fmla="*/ 1139 h 2073236"/>
                <a:gd name="connsiteX23" fmla="*/ 58 w 2067303"/>
                <a:gd name="connsiteY23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65063 w 2067303"/>
                <a:gd name="connsiteY15" fmla="*/ 1834139 h 2073236"/>
                <a:gd name="connsiteX16" fmla="*/ 1974142 w 2067303"/>
                <a:gd name="connsiteY16" fmla="*/ 2001082 h 2073236"/>
                <a:gd name="connsiteX17" fmla="*/ 1974685 w 2067303"/>
                <a:gd name="connsiteY17" fmla="*/ 2002043 h 2073236"/>
                <a:gd name="connsiteX18" fmla="*/ 2034435 w 2067303"/>
                <a:gd name="connsiteY18" fmla="*/ 2063962 h 2073236"/>
                <a:gd name="connsiteX19" fmla="*/ 2067303 w 2067303"/>
                <a:gd name="connsiteY19" fmla="*/ 2073236 h 2073236"/>
                <a:gd name="connsiteX20" fmla="*/ 1860466 w 2067303"/>
                <a:gd name="connsiteY20" fmla="*/ 2062792 h 2073236"/>
                <a:gd name="connsiteX21" fmla="*/ 0 w 2067303"/>
                <a:gd name="connsiteY21" fmla="*/ 1139 h 2073236"/>
                <a:gd name="connsiteX22" fmla="*/ 58 w 2067303"/>
                <a:gd name="connsiteY22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65063 w 2067303"/>
                <a:gd name="connsiteY15" fmla="*/ 1834139 h 2073236"/>
                <a:gd name="connsiteX16" fmla="*/ 1974142 w 2067303"/>
                <a:gd name="connsiteY16" fmla="*/ 2001082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65063 w 2067303"/>
                <a:gd name="connsiteY15" fmla="*/ 1834139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810282 w 2067303"/>
                <a:gd name="connsiteY12" fmla="*/ 864970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34106 w 2067303"/>
                <a:gd name="connsiteY15" fmla="*/ 1855570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886482 w 2067303"/>
                <a:gd name="connsiteY11" fmla="*/ 305376 h 2073236"/>
                <a:gd name="connsiteX12" fmla="*/ 1760276 w 2067303"/>
                <a:gd name="connsiteY12" fmla="*/ 886401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34106 w 2067303"/>
                <a:gd name="connsiteY15" fmla="*/ 1855570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95982 w 2067303"/>
                <a:gd name="connsiteY10" fmla="*/ 293470 h 2073236"/>
                <a:gd name="connsiteX11" fmla="*/ 1767420 w 2067303"/>
                <a:gd name="connsiteY11" fmla="*/ 305376 h 2073236"/>
                <a:gd name="connsiteX12" fmla="*/ 1760276 w 2067303"/>
                <a:gd name="connsiteY12" fmla="*/ 886401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34106 w 2067303"/>
                <a:gd name="connsiteY15" fmla="*/ 1855570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55438 w 2067303"/>
                <a:gd name="connsiteY9" fmla="*/ 272039 h 2073236"/>
                <a:gd name="connsiteX10" fmla="*/ 1657882 w 2067303"/>
                <a:gd name="connsiteY10" fmla="*/ 329189 h 2073236"/>
                <a:gd name="connsiteX11" fmla="*/ 1767420 w 2067303"/>
                <a:gd name="connsiteY11" fmla="*/ 305376 h 2073236"/>
                <a:gd name="connsiteX12" fmla="*/ 1760276 w 2067303"/>
                <a:gd name="connsiteY12" fmla="*/ 886401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34106 w 2067303"/>
                <a:gd name="connsiteY15" fmla="*/ 1855570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98251 w 2067303"/>
                <a:gd name="connsiteY8" fmla="*/ 233939 h 2073236"/>
                <a:gd name="connsiteX9" fmla="*/ 1148294 w 2067303"/>
                <a:gd name="connsiteY9" fmla="*/ 310139 h 2073236"/>
                <a:gd name="connsiteX10" fmla="*/ 1657882 w 2067303"/>
                <a:gd name="connsiteY10" fmla="*/ 329189 h 2073236"/>
                <a:gd name="connsiteX11" fmla="*/ 1767420 w 2067303"/>
                <a:gd name="connsiteY11" fmla="*/ 305376 h 2073236"/>
                <a:gd name="connsiteX12" fmla="*/ 1760276 w 2067303"/>
                <a:gd name="connsiteY12" fmla="*/ 886401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34106 w 2067303"/>
                <a:gd name="connsiteY15" fmla="*/ 1855570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30599 w 2067303"/>
                <a:gd name="connsiteY4" fmla="*/ 64410 h 2073236"/>
                <a:gd name="connsiteX5" fmla="*/ 48157 w 2067303"/>
                <a:gd name="connsiteY5" fmla="*/ 2957 h 2073236"/>
                <a:gd name="connsiteX6" fmla="*/ 221988 w 2067303"/>
                <a:gd name="connsiteY6" fmla="*/ 112495 h 2073236"/>
                <a:gd name="connsiteX7" fmla="*/ 372007 w 2067303"/>
                <a:gd name="connsiteY7" fmla="*/ 164882 h 2073236"/>
                <a:gd name="connsiteX8" fmla="*/ 762532 w 2067303"/>
                <a:gd name="connsiteY8" fmla="*/ 250608 h 2073236"/>
                <a:gd name="connsiteX9" fmla="*/ 1148294 w 2067303"/>
                <a:gd name="connsiteY9" fmla="*/ 310139 h 2073236"/>
                <a:gd name="connsiteX10" fmla="*/ 1657882 w 2067303"/>
                <a:gd name="connsiteY10" fmla="*/ 329189 h 2073236"/>
                <a:gd name="connsiteX11" fmla="*/ 1767420 w 2067303"/>
                <a:gd name="connsiteY11" fmla="*/ 305376 h 2073236"/>
                <a:gd name="connsiteX12" fmla="*/ 1760276 w 2067303"/>
                <a:gd name="connsiteY12" fmla="*/ 886401 h 2073236"/>
                <a:gd name="connsiteX13" fmla="*/ 1838857 w 2067303"/>
                <a:gd name="connsiteY13" fmla="*/ 1322170 h 2073236"/>
                <a:gd name="connsiteX14" fmla="*/ 1876595 w 2067303"/>
                <a:gd name="connsiteY14" fmla="*/ 1651287 h 2073236"/>
                <a:gd name="connsiteX15" fmla="*/ 1934106 w 2067303"/>
                <a:gd name="connsiteY15" fmla="*/ 1855570 h 2073236"/>
                <a:gd name="connsiteX16" fmla="*/ 1995573 w 2067303"/>
                <a:gd name="connsiteY16" fmla="*/ 1996320 h 2073236"/>
                <a:gd name="connsiteX17" fmla="*/ 2034435 w 2067303"/>
                <a:gd name="connsiteY17" fmla="*/ 2063962 h 2073236"/>
                <a:gd name="connsiteX18" fmla="*/ 2067303 w 2067303"/>
                <a:gd name="connsiteY18" fmla="*/ 2073236 h 2073236"/>
                <a:gd name="connsiteX19" fmla="*/ 1860466 w 2067303"/>
                <a:gd name="connsiteY19" fmla="*/ 2062792 h 2073236"/>
                <a:gd name="connsiteX20" fmla="*/ 0 w 2067303"/>
                <a:gd name="connsiteY20" fmla="*/ 1139 h 2073236"/>
                <a:gd name="connsiteX21" fmla="*/ 58 w 2067303"/>
                <a:gd name="connsiteY21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8209 w 2067303"/>
                <a:gd name="connsiteY3" fmla="*/ 34372 h 2073236"/>
                <a:gd name="connsiteX4" fmla="*/ 48157 w 2067303"/>
                <a:gd name="connsiteY4" fmla="*/ 2957 h 2073236"/>
                <a:gd name="connsiteX5" fmla="*/ 221988 w 2067303"/>
                <a:gd name="connsiteY5" fmla="*/ 112495 h 2073236"/>
                <a:gd name="connsiteX6" fmla="*/ 372007 w 2067303"/>
                <a:gd name="connsiteY6" fmla="*/ 164882 h 2073236"/>
                <a:gd name="connsiteX7" fmla="*/ 762532 w 2067303"/>
                <a:gd name="connsiteY7" fmla="*/ 250608 h 2073236"/>
                <a:gd name="connsiteX8" fmla="*/ 1148294 w 2067303"/>
                <a:gd name="connsiteY8" fmla="*/ 310139 h 2073236"/>
                <a:gd name="connsiteX9" fmla="*/ 1657882 w 2067303"/>
                <a:gd name="connsiteY9" fmla="*/ 329189 h 2073236"/>
                <a:gd name="connsiteX10" fmla="*/ 1767420 w 2067303"/>
                <a:gd name="connsiteY10" fmla="*/ 305376 h 2073236"/>
                <a:gd name="connsiteX11" fmla="*/ 1760276 w 2067303"/>
                <a:gd name="connsiteY11" fmla="*/ 886401 h 2073236"/>
                <a:gd name="connsiteX12" fmla="*/ 1838857 w 2067303"/>
                <a:gd name="connsiteY12" fmla="*/ 1322170 h 2073236"/>
                <a:gd name="connsiteX13" fmla="*/ 1876595 w 2067303"/>
                <a:gd name="connsiteY13" fmla="*/ 1651287 h 2073236"/>
                <a:gd name="connsiteX14" fmla="*/ 1934106 w 2067303"/>
                <a:gd name="connsiteY14" fmla="*/ 1855570 h 2073236"/>
                <a:gd name="connsiteX15" fmla="*/ 1995573 w 2067303"/>
                <a:gd name="connsiteY15" fmla="*/ 1996320 h 2073236"/>
                <a:gd name="connsiteX16" fmla="*/ 2034435 w 2067303"/>
                <a:gd name="connsiteY16" fmla="*/ 2063962 h 2073236"/>
                <a:gd name="connsiteX17" fmla="*/ 2067303 w 2067303"/>
                <a:gd name="connsiteY17" fmla="*/ 2073236 h 2073236"/>
                <a:gd name="connsiteX18" fmla="*/ 1860466 w 2067303"/>
                <a:gd name="connsiteY18" fmla="*/ 2062792 h 2073236"/>
                <a:gd name="connsiteX19" fmla="*/ 0 w 2067303"/>
                <a:gd name="connsiteY19" fmla="*/ 1139 h 2073236"/>
                <a:gd name="connsiteX20" fmla="*/ 58 w 2067303"/>
                <a:gd name="connsiteY20" fmla="*/ 0 h 2073236"/>
                <a:gd name="connsiteX0" fmla="*/ 58 w 2067303"/>
                <a:gd name="connsiteY0" fmla="*/ 5671 h 2078907"/>
                <a:gd name="connsiteX1" fmla="*/ 282 w 2067303"/>
                <a:gd name="connsiteY1" fmla="*/ 5671 h 2078907"/>
                <a:gd name="connsiteX2" fmla="*/ 1 w 2067303"/>
                <a:gd name="connsiteY2" fmla="*/ 6809 h 2078907"/>
                <a:gd name="connsiteX3" fmla="*/ 48157 w 2067303"/>
                <a:gd name="connsiteY3" fmla="*/ 8628 h 2078907"/>
                <a:gd name="connsiteX4" fmla="*/ 221988 w 2067303"/>
                <a:gd name="connsiteY4" fmla="*/ 118166 h 2078907"/>
                <a:gd name="connsiteX5" fmla="*/ 372007 w 2067303"/>
                <a:gd name="connsiteY5" fmla="*/ 170553 h 2078907"/>
                <a:gd name="connsiteX6" fmla="*/ 762532 w 2067303"/>
                <a:gd name="connsiteY6" fmla="*/ 256279 h 2078907"/>
                <a:gd name="connsiteX7" fmla="*/ 1148294 w 2067303"/>
                <a:gd name="connsiteY7" fmla="*/ 315810 h 2078907"/>
                <a:gd name="connsiteX8" fmla="*/ 1657882 w 2067303"/>
                <a:gd name="connsiteY8" fmla="*/ 334860 h 2078907"/>
                <a:gd name="connsiteX9" fmla="*/ 1767420 w 2067303"/>
                <a:gd name="connsiteY9" fmla="*/ 311047 h 2078907"/>
                <a:gd name="connsiteX10" fmla="*/ 1760276 w 2067303"/>
                <a:gd name="connsiteY10" fmla="*/ 892072 h 2078907"/>
                <a:gd name="connsiteX11" fmla="*/ 1838857 w 2067303"/>
                <a:gd name="connsiteY11" fmla="*/ 1327841 h 2078907"/>
                <a:gd name="connsiteX12" fmla="*/ 1876595 w 2067303"/>
                <a:gd name="connsiteY12" fmla="*/ 1656958 h 2078907"/>
                <a:gd name="connsiteX13" fmla="*/ 1934106 w 2067303"/>
                <a:gd name="connsiteY13" fmla="*/ 1861241 h 2078907"/>
                <a:gd name="connsiteX14" fmla="*/ 1995573 w 2067303"/>
                <a:gd name="connsiteY14" fmla="*/ 2001991 h 2078907"/>
                <a:gd name="connsiteX15" fmla="*/ 2034435 w 2067303"/>
                <a:gd name="connsiteY15" fmla="*/ 2069633 h 2078907"/>
                <a:gd name="connsiteX16" fmla="*/ 2067303 w 2067303"/>
                <a:gd name="connsiteY16" fmla="*/ 2078907 h 2078907"/>
                <a:gd name="connsiteX17" fmla="*/ 1860466 w 2067303"/>
                <a:gd name="connsiteY17" fmla="*/ 2068463 h 2078907"/>
                <a:gd name="connsiteX18" fmla="*/ 0 w 2067303"/>
                <a:gd name="connsiteY18" fmla="*/ 6810 h 2078907"/>
                <a:gd name="connsiteX19" fmla="*/ 58 w 2067303"/>
                <a:gd name="connsiteY19" fmla="*/ 5671 h 2078907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48157 w 2067303"/>
                <a:gd name="connsiteY3" fmla="*/ 43439 h 2073236"/>
                <a:gd name="connsiteX4" fmla="*/ 221988 w 2067303"/>
                <a:gd name="connsiteY4" fmla="*/ 112495 h 2073236"/>
                <a:gd name="connsiteX5" fmla="*/ 372007 w 2067303"/>
                <a:gd name="connsiteY5" fmla="*/ 164882 h 2073236"/>
                <a:gd name="connsiteX6" fmla="*/ 762532 w 2067303"/>
                <a:gd name="connsiteY6" fmla="*/ 250608 h 2073236"/>
                <a:gd name="connsiteX7" fmla="*/ 1148294 w 2067303"/>
                <a:gd name="connsiteY7" fmla="*/ 310139 h 2073236"/>
                <a:gd name="connsiteX8" fmla="*/ 1657882 w 2067303"/>
                <a:gd name="connsiteY8" fmla="*/ 329189 h 2073236"/>
                <a:gd name="connsiteX9" fmla="*/ 1767420 w 2067303"/>
                <a:gd name="connsiteY9" fmla="*/ 305376 h 2073236"/>
                <a:gd name="connsiteX10" fmla="*/ 1760276 w 2067303"/>
                <a:gd name="connsiteY10" fmla="*/ 886401 h 2073236"/>
                <a:gd name="connsiteX11" fmla="*/ 1838857 w 2067303"/>
                <a:gd name="connsiteY11" fmla="*/ 1322170 h 2073236"/>
                <a:gd name="connsiteX12" fmla="*/ 1876595 w 2067303"/>
                <a:gd name="connsiteY12" fmla="*/ 1651287 h 2073236"/>
                <a:gd name="connsiteX13" fmla="*/ 1934106 w 2067303"/>
                <a:gd name="connsiteY13" fmla="*/ 1855570 h 2073236"/>
                <a:gd name="connsiteX14" fmla="*/ 1995573 w 2067303"/>
                <a:gd name="connsiteY14" fmla="*/ 1996320 h 2073236"/>
                <a:gd name="connsiteX15" fmla="*/ 2034435 w 2067303"/>
                <a:gd name="connsiteY15" fmla="*/ 2063962 h 2073236"/>
                <a:gd name="connsiteX16" fmla="*/ 2067303 w 2067303"/>
                <a:gd name="connsiteY16" fmla="*/ 2073236 h 2073236"/>
                <a:gd name="connsiteX17" fmla="*/ 1860466 w 2067303"/>
                <a:gd name="connsiteY17" fmla="*/ 2062792 h 2073236"/>
                <a:gd name="connsiteX18" fmla="*/ 0 w 2067303"/>
                <a:gd name="connsiteY18" fmla="*/ 1139 h 2073236"/>
                <a:gd name="connsiteX19" fmla="*/ 58 w 2067303"/>
                <a:gd name="connsiteY19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48157 w 2067303"/>
                <a:gd name="connsiteY3" fmla="*/ 43439 h 2073236"/>
                <a:gd name="connsiteX4" fmla="*/ 233894 w 2067303"/>
                <a:gd name="connsiteY4" fmla="*/ 148213 h 2073236"/>
                <a:gd name="connsiteX5" fmla="*/ 372007 w 2067303"/>
                <a:gd name="connsiteY5" fmla="*/ 164882 h 2073236"/>
                <a:gd name="connsiteX6" fmla="*/ 762532 w 2067303"/>
                <a:gd name="connsiteY6" fmla="*/ 250608 h 2073236"/>
                <a:gd name="connsiteX7" fmla="*/ 1148294 w 2067303"/>
                <a:gd name="connsiteY7" fmla="*/ 310139 h 2073236"/>
                <a:gd name="connsiteX8" fmla="*/ 1657882 w 2067303"/>
                <a:gd name="connsiteY8" fmla="*/ 329189 h 2073236"/>
                <a:gd name="connsiteX9" fmla="*/ 1767420 w 2067303"/>
                <a:gd name="connsiteY9" fmla="*/ 305376 h 2073236"/>
                <a:gd name="connsiteX10" fmla="*/ 1760276 w 2067303"/>
                <a:gd name="connsiteY10" fmla="*/ 886401 h 2073236"/>
                <a:gd name="connsiteX11" fmla="*/ 1838857 w 2067303"/>
                <a:gd name="connsiteY11" fmla="*/ 1322170 h 2073236"/>
                <a:gd name="connsiteX12" fmla="*/ 1876595 w 2067303"/>
                <a:gd name="connsiteY12" fmla="*/ 1651287 h 2073236"/>
                <a:gd name="connsiteX13" fmla="*/ 1934106 w 2067303"/>
                <a:gd name="connsiteY13" fmla="*/ 1855570 h 2073236"/>
                <a:gd name="connsiteX14" fmla="*/ 1995573 w 2067303"/>
                <a:gd name="connsiteY14" fmla="*/ 1996320 h 2073236"/>
                <a:gd name="connsiteX15" fmla="*/ 2034435 w 2067303"/>
                <a:gd name="connsiteY15" fmla="*/ 2063962 h 2073236"/>
                <a:gd name="connsiteX16" fmla="*/ 2067303 w 2067303"/>
                <a:gd name="connsiteY16" fmla="*/ 2073236 h 2073236"/>
                <a:gd name="connsiteX17" fmla="*/ 1860466 w 2067303"/>
                <a:gd name="connsiteY17" fmla="*/ 2062792 h 2073236"/>
                <a:gd name="connsiteX18" fmla="*/ 0 w 2067303"/>
                <a:gd name="connsiteY18" fmla="*/ 1139 h 2073236"/>
                <a:gd name="connsiteX19" fmla="*/ 58 w 2067303"/>
                <a:gd name="connsiteY19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48157 w 2067303"/>
                <a:gd name="connsiteY3" fmla="*/ 43439 h 2073236"/>
                <a:gd name="connsiteX4" fmla="*/ 233894 w 2067303"/>
                <a:gd name="connsiteY4" fmla="*/ 148213 h 2073236"/>
                <a:gd name="connsiteX5" fmla="*/ 393439 w 2067303"/>
                <a:gd name="connsiteY5" fmla="*/ 193457 h 2073236"/>
                <a:gd name="connsiteX6" fmla="*/ 762532 w 2067303"/>
                <a:gd name="connsiteY6" fmla="*/ 250608 h 2073236"/>
                <a:gd name="connsiteX7" fmla="*/ 1148294 w 2067303"/>
                <a:gd name="connsiteY7" fmla="*/ 310139 h 2073236"/>
                <a:gd name="connsiteX8" fmla="*/ 1657882 w 2067303"/>
                <a:gd name="connsiteY8" fmla="*/ 329189 h 2073236"/>
                <a:gd name="connsiteX9" fmla="*/ 1767420 w 2067303"/>
                <a:gd name="connsiteY9" fmla="*/ 305376 h 2073236"/>
                <a:gd name="connsiteX10" fmla="*/ 1760276 w 2067303"/>
                <a:gd name="connsiteY10" fmla="*/ 886401 h 2073236"/>
                <a:gd name="connsiteX11" fmla="*/ 1838857 w 2067303"/>
                <a:gd name="connsiteY11" fmla="*/ 1322170 h 2073236"/>
                <a:gd name="connsiteX12" fmla="*/ 1876595 w 2067303"/>
                <a:gd name="connsiteY12" fmla="*/ 1651287 h 2073236"/>
                <a:gd name="connsiteX13" fmla="*/ 1934106 w 2067303"/>
                <a:gd name="connsiteY13" fmla="*/ 1855570 h 2073236"/>
                <a:gd name="connsiteX14" fmla="*/ 1995573 w 2067303"/>
                <a:gd name="connsiteY14" fmla="*/ 1996320 h 2073236"/>
                <a:gd name="connsiteX15" fmla="*/ 2034435 w 2067303"/>
                <a:gd name="connsiteY15" fmla="*/ 2063962 h 2073236"/>
                <a:gd name="connsiteX16" fmla="*/ 2067303 w 2067303"/>
                <a:gd name="connsiteY16" fmla="*/ 2073236 h 2073236"/>
                <a:gd name="connsiteX17" fmla="*/ 1860466 w 2067303"/>
                <a:gd name="connsiteY17" fmla="*/ 2062792 h 2073236"/>
                <a:gd name="connsiteX18" fmla="*/ 0 w 2067303"/>
                <a:gd name="connsiteY18" fmla="*/ 1139 h 2073236"/>
                <a:gd name="connsiteX19" fmla="*/ 58 w 2067303"/>
                <a:gd name="connsiteY19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48157 w 2067303"/>
                <a:gd name="connsiteY3" fmla="*/ 43439 h 2073236"/>
                <a:gd name="connsiteX4" fmla="*/ 233894 w 2067303"/>
                <a:gd name="connsiteY4" fmla="*/ 148213 h 2073236"/>
                <a:gd name="connsiteX5" fmla="*/ 393439 w 2067303"/>
                <a:gd name="connsiteY5" fmla="*/ 193457 h 2073236"/>
                <a:gd name="connsiteX6" fmla="*/ 762532 w 2067303"/>
                <a:gd name="connsiteY6" fmla="*/ 250608 h 2073236"/>
                <a:gd name="connsiteX7" fmla="*/ 1148294 w 2067303"/>
                <a:gd name="connsiteY7" fmla="*/ 310139 h 2073236"/>
                <a:gd name="connsiteX8" fmla="*/ 1657882 w 2067303"/>
                <a:gd name="connsiteY8" fmla="*/ 329189 h 2073236"/>
                <a:gd name="connsiteX9" fmla="*/ 1767420 w 2067303"/>
                <a:gd name="connsiteY9" fmla="*/ 305376 h 2073236"/>
                <a:gd name="connsiteX10" fmla="*/ 1760276 w 2067303"/>
                <a:gd name="connsiteY10" fmla="*/ 886401 h 2073236"/>
                <a:gd name="connsiteX11" fmla="*/ 1838857 w 2067303"/>
                <a:gd name="connsiteY11" fmla="*/ 1322170 h 2073236"/>
                <a:gd name="connsiteX12" fmla="*/ 1876595 w 2067303"/>
                <a:gd name="connsiteY12" fmla="*/ 1651287 h 2073236"/>
                <a:gd name="connsiteX13" fmla="*/ 1934106 w 2067303"/>
                <a:gd name="connsiteY13" fmla="*/ 1855570 h 2073236"/>
                <a:gd name="connsiteX14" fmla="*/ 2007480 w 2067303"/>
                <a:gd name="connsiteY14" fmla="*/ 1986795 h 2073236"/>
                <a:gd name="connsiteX15" fmla="*/ 2034435 w 2067303"/>
                <a:gd name="connsiteY15" fmla="*/ 2063962 h 2073236"/>
                <a:gd name="connsiteX16" fmla="*/ 2067303 w 2067303"/>
                <a:gd name="connsiteY16" fmla="*/ 2073236 h 2073236"/>
                <a:gd name="connsiteX17" fmla="*/ 1860466 w 2067303"/>
                <a:gd name="connsiteY17" fmla="*/ 2062792 h 2073236"/>
                <a:gd name="connsiteX18" fmla="*/ 0 w 2067303"/>
                <a:gd name="connsiteY18" fmla="*/ 1139 h 2073236"/>
                <a:gd name="connsiteX19" fmla="*/ 58 w 2067303"/>
                <a:gd name="connsiteY19" fmla="*/ 0 h 2073236"/>
                <a:gd name="connsiteX0" fmla="*/ 58 w 2067303"/>
                <a:gd name="connsiteY0" fmla="*/ 0 h 2073236"/>
                <a:gd name="connsiteX1" fmla="*/ 282 w 2067303"/>
                <a:gd name="connsiteY1" fmla="*/ 0 h 2073236"/>
                <a:gd name="connsiteX2" fmla="*/ 1 w 2067303"/>
                <a:gd name="connsiteY2" fmla="*/ 1138 h 2073236"/>
                <a:gd name="connsiteX3" fmla="*/ 48157 w 2067303"/>
                <a:gd name="connsiteY3" fmla="*/ 43439 h 2073236"/>
                <a:gd name="connsiteX4" fmla="*/ 233894 w 2067303"/>
                <a:gd name="connsiteY4" fmla="*/ 148213 h 2073236"/>
                <a:gd name="connsiteX5" fmla="*/ 393439 w 2067303"/>
                <a:gd name="connsiteY5" fmla="*/ 193457 h 2073236"/>
                <a:gd name="connsiteX6" fmla="*/ 762532 w 2067303"/>
                <a:gd name="connsiteY6" fmla="*/ 250608 h 2073236"/>
                <a:gd name="connsiteX7" fmla="*/ 1148294 w 2067303"/>
                <a:gd name="connsiteY7" fmla="*/ 310139 h 2073236"/>
                <a:gd name="connsiteX8" fmla="*/ 1657882 w 2067303"/>
                <a:gd name="connsiteY8" fmla="*/ 329189 h 2073236"/>
                <a:gd name="connsiteX9" fmla="*/ 1767420 w 2067303"/>
                <a:gd name="connsiteY9" fmla="*/ 305376 h 2073236"/>
                <a:gd name="connsiteX10" fmla="*/ 1760276 w 2067303"/>
                <a:gd name="connsiteY10" fmla="*/ 886401 h 2073236"/>
                <a:gd name="connsiteX11" fmla="*/ 1838857 w 2067303"/>
                <a:gd name="connsiteY11" fmla="*/ 1322170 h 2073236"/>
                <a:gd name="connsiteX12" fmla="*/ 1876595 w 2067303"/>
                <a:gd name="connsiteY12" fmla="*/ 1651287 h 2073236"/>
                <a:gd name="connsiteX13" fmla="*/ 1934106 w 2067303"/>
                <a:gd name="connsiteY13" fmla="*/ 1855570 h 2073236"/>
                <a:gd name="connsiteX14" fmla="*/ 2007480 w 2067303"/>
                <a:gd name="connsiteY14" fmla="*/ 1986795 h 2073236"/>
                <a:gd name="connsiteX15" fmla="*/ 2039198 w 2067303"/>
                <a:gd name="connsiteY15" fmla="*/ 2042530 h 2073236"/>
                <a:gd name="connsiteX16" fmla="*/ 2067303 w 2067303"/>
                <a:gd name="connsiteY16" fmla="*/ 2073236 h 2073236"/>
                <a:gd name="connsiteX17" fmla="*/ 1860466 w 2067303"/>
                <a:gd name="connsiteY17" fmla="*/ 2062792 h 2073236"/>
                <a:gd name="connsiteX18" fmla="*/ 0 w 2067303"/>
                <a:gd name="connsiteY18" fmla="*/ 1139 h 2073236"/>
                <a:gd name="connsiteX19" fmla="*/ 58 w 2067303"/>
                <a:gd name="connsiteY19" fmla="*/ 0 h 207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67303" h="2073236">
                  <a:moveTo>
                    <a:pt x="58" y="0"/>
                  </a:moveTo>
                  <a:lnTo>
                    <a:pt x="282" y="0"/>
                  </a:lnTo>
                  <a:cubicBezTo>
                    <a:pt x="188" y="379"/>
                    <a:pt x="95" y="759"/>
                    <a:pt x="1" y="1138"/>
                  </a:cubicBezTo>
                  <a:cubicBezTo>
                    <a:pt x="7980" y="1631"/>
                    <a:pt x="11159" y="24880"/>
                    <a:pt x="48157" y="43439"/>
                  </a:cubicBezTo>
                  <a:lnTo>
                    <a:pt x="233894" y="148213"/>
                  </a:lnTo>
                  <a:lnTo>
                    <a:pt x="393439" y="193457"/>
                  </a:lnTo>
                  <a:lnTo>
                    <a:pt x="762532" y="250608"/>
                  </a:lnTo>
                  <a:lnTo>
                    <a:pt x="1148294" y="310139"/>
                  </a:lnTo>
                  <a:lnTo>
                    <a:pt x="1657882" y="329189"/>
                  </a:lnTo>
                  <a:lnTo>
                    <a:pt x="1767420" y="305376"/>
                  </a:lnTo>
                  <a:cubicBezTo>
                    <a:pt x="1765039" y="499051"/>
                    <a:pt x="1762657" y="692726"/>
                    <a:pt x="1760276" y="886401"/>
                  </a:cubicBezTo>
                  <a:lnTo>
                    <a:pt x="1838857" y="1322170"/>
                  </a:lnTo>
                  <a:lnTo>
                    <a:pt x="1876595" y="1651287"/>
                  </a:lnTo>
                  <a:lnTo>
                    <a:pt x="1934106" y="1855570"/>
                  </a:lnTo>
                  <a:lnTo>
                    <a:pt x="2007480" y="1986795"/>
                  </a:lnTo>
                  <a:lnTo>
                    <a:pt x="2039198" y="2042530"/>
                  </a:lnTo>
                  <a:lnTo>
                    <a:pt x="2067303" y="2073236"/>
                  </a:lnTo>
                  <a:lnTo>
                    <a:pt x="1860466" y="2062792"/>
                  </a:lnTo>
                  <a:cubicBezTo>
                    <a:pt x="815471" y="1956667"/>
                    <a:pt x="0" y="1074134"/>
                    <a:pt x="0" y="1139"/>
                  </a:cubicBezTo>
                  <a:cubicBezTo>
                    <a:pt x="19" y="759"/>
                    <a:pt x="39" y="380"/>
                    <a:pt x="5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2400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3DAFA2-0490-60D4-B18B-4AEF92DB59D5}"/>
                </a:ext>
              </a:extLst>
            </p:cNvPr>
            <p:cNvSpPr/>
            <p:nvPr/>
          </p:nvSpPr>
          <p:spPr>
            <a:xfrm>
              <a:off x="3597535" y="3687357"/>
              <a:ext cx="2436659" cy="735138"/>
            </a:xfrm>
            <a:custGeom>
              <a:avLst/>
              <a:gdLst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40965 w 2437120"/>
                <a:gd name="connsiteY5" fmla="*/ 102220 h 735138"/>
                <a:gd name="connsiteX6" fmla="*/ 2396865 w 2437120"/>
                <a:gd name="connsiteY6" fmla="*/ 154393 h 735138"/>
                <a:gd name="connsiteX7" fmla="*/ 2174615 w 2437120"/>
                <a:gd name="connsiteY7" fmla="*/ 484593 h 735138"/>
                <a:gd name="connsiteX8" fmla="*/ 1825365 w 2437120"/>
                <a:gd name="connsiteY8" fmla="*/ 713193 h 735138"/>
                <a:gd name="connsiteX9" fmla="*/ 1749862 w 2437120"/>
                <a:gd name="connsiteY9" fmla="*/ 693324 h 735138"/>
                <a:gd name="connsiteX10" fmla="*/ 1708048 w 2437120"/>
                <a:gd name="connsiteY10" fmla="*/ 735138 h 735138"/>
                <a:gd name="connsiteX11" fmla="*/ 1654701 w 2437120"/>
                <a:gd name="connsiteY11" fmla="*/ 734176 h 735138"/>
                <a:gd name="connsiteX12" fmla="*/ 0 w 2437120"/>
                <a:gd name="connsiteY12" fmla="*/ 370855 h 735138"/>
                <a:gd name="connsiteX13" fmla="*/ 2072352 w 2437120"/>
                <a:gd name="connsiteY13" fmla="*/ 0 h 735138"/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40965 w 2437120"/>
                <a:gd name="connsiteY5" fmla="*/ 102220 h 735138"/>
                <a:gd name="connsiteX6" fmla="*/ 2396865 w 2437120"/>
                <a:gd name="connsiteY6" fmla="*/ 154393 h 735138"/>
                <a:gd name="connsiteX7" fmla="*/ 2174615 w 2437120"/>
                <a:gd name="connsiteY7" fmla="*/ 484593 h 735138"/>
                <a:gd name="connsiteX8" fmla="*/ 1825365 w 2437120"/>
                <a:gd name="connsiteY8" fmla="*/ 713193 h 735138"/>
                <a:gd name="connsiteX9" fmla="*/ 1708048 w 2437120"/>
                <a:gd name="connsiteY9" fmla="*/ 735138 h 735138"/>
                <a:gd name="connsiteX10" fmla="*/ 1654701 w 2437120"/>
                <a:gd name="connsiteY10" fmla="*/ 734176 h 735138"/>
                <a:gd name="connsiteX11" fmla="*/ 0 w 2437120"/>
                <a:gd name="connsiteY11" fmla="*/ 370855 h 735138"/>
                <a:gd name="connsiteX12" fmla="*/ 2072352 w 2437120"/>
                <a:gd name="connsiteY12" fmla="*/ 0 h 735138"/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40965 w 2437120"/>
                <a:gd name="connsiteY5" fmla="*/ 102220 h 735138"/>
                <a:gd name="connsiteX6" fmla="*/ 2396865 w 2437120"/>
                <a:gd name="connsiteY6" fmla="*/ 154393 h 735138"/>
                <a:gd name="connsiteX7" fmla="*/ 2174615 w 2437120"/>
                <a:gd name="connsiteY7" fmla="*/ 484593 h 735138"/>
                <a:gd name="connsiteX8" fmla="*/ 1808696 w 2437120"/>
                <a:gd name="connsiteY8" fmla="*/ 691761 h 735138"/>
                <a:gd name="connsiteX9" fmla="*/ 1708048 w 2437120"/>
                <a:gd name="connsiteY9" fmla="*/ 735138 h 735138"/>
                <a:gd name="connsiteX10" fmla="*/ 1654701 w 2437120"/>
                <a:gd name="connsiteY10" fmla="*/ 734176 h 735138"/>
                <a:gd name="connsiteX11" fmla="*/ 0 w 2437120"/>
                <a:gd name="connsiteY11" fmla="*/ 370855 h 735138"/>
                <a:gd name="connsiteX12" fmla="*/ 2072352 w 2437120"/>
                <a:gd name="connsiteY12" fmla="*/ 0 h 735138"/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40965 w 2437120"/>
                <a:gd name="connsiteY5" fmla="*/ 102220 h 735138"/>
                <a:gd name="connsiteX6" fmla="*/ 2396865 w 2437120"/>
                <a:gd name="connsiteY6" fmla="*/ 154393 h 735138"/>
                <a:gd name="connsiteX7" fmla="*/ 2067459 w 2437120"/>
                <a:gd name="connsiteY7" fmla="*/ 436968 h 735138"/>
                <a:gd name="connsiteX8" fmla="*/ 1808696 w 2437120"/>
                <a:gd name="connsiteY8" fmla="*/ 691761 h 735138"/>
                <a:gd name="connsiteX9" fmla="*/ 1708048 w 2437120"/>
                <a:gd name="connsiteY9" fmla="*/ 735138 h 735138"/>
                <a:gd name="connsiteX10" fmla="*/ 1654701 w 2437120"/>
                <a:gd name="connsiteY10" fmla="*/ 734176 h 735138"/>
                <a:gd name="connsiteX11" fmla="*/ 0 w 2437120"/>
                <a:gd name="connsiteY11" fmla="*/ 370855 h 735138"/>
                <a:gd name="connsiteX12" fmla="*/ 2072352 w 2437120"/>
                <a:gd name="connsiteY12" fmla="*/ 0 h 735138"/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96865 w 2437120"/>
                <a:gd name="connsiteY5" fmla="*/ 154393 h 735138"/>
                <a:gd name="connsiteX6" fmla="*/ 2067459 w 2437120"/>
                <a:gd name="connsiteY6" fmla="*/ 436968 h 735138"/>
                <a:gd name="connsiteX7" fmla="*/ 1808696 w 2437120"/>
                <a:gd name="connsiteY7" fmla="*/ 691761 h 735138"/>
                <a:gd name="connsiteX8" fmla="*/ 1708048 w 2437120"/>
                <a:gd name="connsiteY8" fmla="*/ 735138 h 735138"/>
                <a:gd name="connsiteX9" fmla="*/ 1654701 w 2437120"/>
                <a:gd name="connsiteY9" fmla="*/ 734176 h 735138"/>
                <a:gd name="connsiteX10" fmla="*/ 0 w 2437120"/>
                <a:gd name="connsiteY10" fmla="*/ 370855 h 735138"/>
                <a:gd name="connsiteX11" fmla="*/ 2072352 w 2437120"/>
                <a:gd name="connsiteY11" fmla="*/ 0 h 735138"/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56384 w 2437120"/>
                <a:gd name="connsiteY5" fmla="*/ 152011 h 735138"/>
                <a:gd name="connsiteX6" fmla="*/ 2067459 w 2437120"/>
                <a:gd name="connsiteY6" fmla="*/ 436968 h 735138"/>
                <a:gd name="connsiteX7" fmla="*/ 1808696 w 2437120"/>
                <a:gd name="connsiteY7" fmla="*/ 691761 h 735138"/>
                <a:gd name="connsiteX8" fmla="*/ 1708048 w 2437120"/>
                <a:gd name="connsiteY8" fmla="*/ 735138 h 735138"/>
                <a:gd name="connsiteX9" fmla="*/ 1654701 w 2437120"/>
                <a:gd name="connsiteY9" fmla="*/ 734176 h 735138"/>
                <a:gd name="connsiteX10" fmla="*/ 0 w 2437120"/>
                <a:gd name="connsiteY10" fmla="*/ 370855 h 735138"/>
                <a:gd name="connsiteX11" fmla="*/ 2072352 w 2437120"/>
                <a:gd name="connsiteY11" fmla="*/ 0 h 735138"/>
                <a:gd name="connsiteX0" fmla="*/ 2072352 w 2437120"/>
                <a:gd name="connsiteY0" fmla="*/ 0 h 735138"/>
                <a:gd name="connsiteX1" fmla="*/ 2436614 w 2437120"/>
                <a:gd name="connsiteY1" fmla="*/ 6571 h 735138"/>
                <a:gd name="connsiteX2" fmla="*/ 2437120 w 2437120"/>
                <a:gd name="connsiteY2" fmla="*/ 34654 h 735138"/>
                <a:gd name="connsiteX3" fmla="*/ 2437119 w 2437120"/>
                <a:gd name="connsiteY3" fmla="*/ 34655 h 735138"/>
                <a:gd name="connsiteX4" fmla="*/ 2436612 w 2437120"/>
                <a:gd name="connsiteY4" fmla="*/ 6572 h 735138"/>
                <a:gd name="connsiteX5" fmla="*/ 2356384 w 2437120"/>
                <a:gd name="connsiteY5" fmla="*/ 152011 h 735138"/>
                <a:gd name="connsiteX6" fmla="*/ 2067459 w 2437120"/>
                <a:gd name="connsiteY6" fmla="*/ 436968 h 735138"/>
                <a:gd name="connsiteX7" fmla="*/ 1799171 w 2437120"/>
                <a:gd name="connsiteY7" fmla="*/ 682236 h 735138"/>
                <a:gd name="connsiteX8" fmla="*/ 1708048 w 2437120"/>
                <a:gd name="connsiteY8" fmla="*/ 735138 h 735138"/>
                <a:gd name="connsiteX9" fmla="*/ 1654701 w 2437120"/>
                <a:gd name="connsiteY9" fmla="*/ 734176 h 735138"/>
                <a:gd name="connsiteX10" fmla="*/ 0 w 2437120"/>
                <a:gd name="connsiteY10" fmla="*/ 370855 h 735138"/>
                <a:gd name="connsiteX11" fmla="*/ 2072352 w 2437120"/>
                <a:gd name="connsiteY11" fmla="*/ 0 h 73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7120" h="735138">
                  <a:moveTo>
                    <a:pt x="2072352" y="0"/>
                  </a:moveTo>
                  <a:lnTo>
                    <a:pt x="2436614" y="6571"/>
                  </a:lnTo>
                  <a:cubicBezTo>
                    <a:pt x="2436783" y="15932"/>
                    <a:pt x="2436951" y="25293"/>
                    <a:pt x="2437120" y="34654"/>
                  </a:cubicBezTo>
                  <a:lnTo>
                    <a:pt x="2437119" y="34655"/>
                  </a:lnTo>
                  <a:lnTo>
                    <a:pt x="2436612" y="6572"/>
                  </a:lnTo>
                  <a:lnTo>
                    <a:pt x="2356384" y="152011"/>
                  </a:lnTo>
                  <a:lnTo>
                    <a:pt x="2067459" y="436968"/>
                  </a:lnTo>
                  <a:lnTo>
                    <a:pt x="1799171" y="682236"/>
                  </a:lnTo>
                  <a:lnTo>
                    <a:pt x="1708048" y="735138"/>
                  </a:lnTo>
                  <a:lnTo>
                    <a:pt x="1654701" y="734176"/>
                  </a:lnTo>
                  <a:cubicBezTo>
                    <a:pt x="710365" y="699595"/>
                    <a:pt x="0" y="550071"/>
                    <a:pt x="0" y="370855"/>
                  </a:cubicBezTo>
                  <a:cubicBezTo>
                    <a:pt x="0" y="166037"/>
                    <a:pt x="927824" y="0"/>
                    <a:pt x="2072352" y="0"/>
                  </a:cubicBezTo>
                  <a:close/>
                </a:path>
              </a:pathLst>
            </a:custGeom>
            <a:solidFill>
              <a:srgbClr val="583F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53C9C8-B213-5C9B-9C56-25D8425EAB3E}"/>
                </a:ext>
              </a:extLst>
            </p:cNvPr>
            <p:cNvSpPr/>
            <p:nvPr/>
          </p:nvSpPr>
          <p:spPr>
            <a:xfrm>
              <a:off x="5305055" y="3693929"/>
              <a:ext cx="735159" cy="2436382"/>
            </a:xfrm>
            <a:custGeom>
              <a:avLst/>
              <a:gdLst>
                <a:gd name="connsiteX0" fmla="*/ 728566 w 735159"/>
                <a:gd name="connsiteY0" fmla="*/ 0 h 2437807"/>
                <a:gd name="connsiteX1" fmla="*/ 728567 w 735159"/>
                <a:gd name="connsiteY1" fmla="*/ 0 h 2437807"/>
                <a:gd name="connsiteX2" fmla="*/ 735159 w 735159"/>
                <a:gd name="connsiteY2" fmla="*/ 365455 h 2437807"/>
                <a:gd name="connsiteX3" fmla="*/ 728609 w 735159"/>
                <a:gd name="connsiteY3" fmla="*/ 728567 h 2437807"/>
                <a:gd name="connsiteX4" fmla="*/ 727625 w 735159"/>
                <a:gd name="connsiteY4" fmla="*/ 783106 h 2437807"/>
                <a:gd name="connsiteX5" fmla="*/ 364304 w 735159"/>
                <a:gd name="connsiteY5" fmla="*/ 2437807 h 2437807"/>
                <a:gd name="connsiteX6" fmla="*/ 984 w 735159"/>
                <a:gd name="connsiteY6" fmla="*/ 783106 h 2437807"/>
                <a:gd name="connsiteX7" fmla="*/ 0 w 735159"/>
                <a:gd name="connsiteY7" fmla="*/ 728567 h 2437807"/>
                <a:gd name="connsiteX8" fmla="*/ 728564 w 735159"/>
                <a:gd name="connsiteY8" fmla="*/ 1 h 2437807"/>
                <a:gd name="connsiteX9" fmla="*/ 729071 w 735159"/>
                <a:gd name="connsiteY9" fmla="*/ 28084 h 2437807"/>
                <a:gd name="connsiteX10" fmla="*/ 729072 w 735159"/>
                <a:gd name="connsiteY10" fmla="*/ 28083 h 24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159" h="2437807">
                  <a:moveTo>
                    <a:pt x="728566" y="0"/>
                  </a:moveTo>
                  <a:lnTo>
                    <a:pt x="728567" y="0"/>
                  </a:lnTo>
                  <a:lnTo>
                    <a:pt x="735159" y="365455"/>
                  </a:lnTo>
                  <a:lnTo>
                    <a:pt x="728609" y="728567"/>
                  </a:lnTo>
                  <a:lnTo>
                    <a:pt x="727625" y="783106"/>
                  </a:lnTo>
                  <a:cubicBezTo>
                    <a:pt x="693044" y="1727442"/>
                    <a:pt x="543520" y="2437807"/>
                    <a:pt x="364304" y="2437807"/>
                  </a:cubicBezTo>
                  <a:cubicBezTo>
                    <a:pt x="185089" y="2437807"/>
                    <a:pt x="35564" y="1727442"/>
                    <a:pt x="984" y="783106"/>
                  </a:cubicBezTo>
                  <a:lnTo>
                    <a:pt x="0" y="728567"/>
                  </a:lnTo>
                  <a:lnTo>
                    <a:pt x="728564" y="1"/>
                  </a:lnTo>
                  <a:lnTo>
                    <a:pt x="729071" y="28084"/>
                  </a:lnTo>
                  <a:lnTo>
                    <a:pt x="729072" y="2808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199EF96-A758-D695-6C9A-83EC4DF3727E}"/>
                </a:ext>
              </a:extLst>
            </p:cNvPr>
            <p:cNvSpPr/>
            <p:nvPr/>
          </p:nvSpPr>
          <p:spPr>
            <a:xfrm>
              <a:off x="6157810" y="4057076"/>
              <a:ext cx="2436655" cy="2074659"/>
            </a:xfrm>
            <a:custGeom>
              <a:avLst/>
              <a:gdLst>
                <a:gd name="connsiteX0" fmla="*/ 122 w 2436655"/>
                <a:gd name="connsiteY0" fmla="*/ 395319 h 2074659"/>
                <a:gd name="connsiteX1" fmla="*/ 343 w 2436655"/>
                <a:gd name="connsiteY1" fmla="*/ 399754 h 2074659"/>
                <a:gd name="connsiteX2" fmla="*/ 342 w 2436655"/>
                <a:gd name="connsiteY2" fmla="*/ 399754 h 2074659"/>
                <a:gd name="connsiteX3" fmla="*/ 122 w 2436655"/>
                <a:gd name="connsiteY3" fmla="*/ 395319 h 2074659"/>
                <a:gd name="connsiteX4" fmla="*/ 2436605 w 2436655"/>
                <a:gd name="connsiteY4" fmla="*/ 1316 h 2074659"/>
                <a:gd name="connsiteX5" fmla="*/ 2436655 w 2436655"/>
                <a:gd name="connsiteY5" fmla="*/ 2307 h 2074659"/>
                <a:gd name="connsiteX6" fmla="*/ 364303 w 2436655"/>
                <a:gd name="connsiteY6" fmla="*/ 2074659 h 2074659"/>
                <a:gd name="connsiteX7" fmla="*/ 359255 w 2436655"/>
                <a:gd name="connsiteY7" fmla="*/ 2073235 h 2074659"/>
                <a:gd name="connsiteX8" fmla="*/ 326387 w 2436655"/>
                <a:gd name="connsiteY8" fmla="*/ 2063961 h 2074659"/>
                <a:gd name="connsiteX9" fmla="*/ 16149 w 2436655"/>
                <a:gd name="connsiteY9" fmla="*/ 717827 h 2074659"/>
                <a:gd name="connsiteX10" fmla="*/ 343 w 2436655"/>
                <a:gd name="connsiteY10" fmla="*/ 399754 h 2074659"/>
                <a:gd name="connsiteX11" fmla="*/ 619 w 2436655"/>
                <a:gd name="connsiteY11" fmla="*/ 399745 h 2074659"/>
                <a:gd name="connsiteX12" fmla="*/ 0 w 2436655"/>
                <a:gd name="connsiteY12" fmla="*/ 365420 h 2074659"/>
                <a:gd name="connsiteX13" fmla="*/ 80023 w 2436655"/>
                <a:gd name="connsiteY13" fmla="*/ 366864 h 2074659"/>
                <a:gd name="connsiteX14" fmla="*/ 71538 w 2436655"/>
                <a:gd name="connsiteY14" fmla="*/ 318074 h 2074659"/>
                <a:gd name="connsiteX15" fmla="*/ 1024038 w 2436655"/>
                <a:gd name="connsiteY15" fmla="*/ 222824 h 2074659"/>
                <a:gd name="connsiteX16" fmla="*/ 2205138 w 2436655"/>
                <a:gd name="connsiteY16" fmla="*/ 13274 h 2074659"/>
                <a:gd name="connsiteX17" fmla="*/ 2325788 w 2436655"/>
                <a:gd name="connsiteY17" fmla="*/ 6924 h 2074659"/>
                <a:gd name="connsiteX18" fmla="*/ 2344363 w 2436655"/>
                <a:gd name="connsiteY18" fmla="*/ 110413 h 2074659"/>
                <a:gd name="connsiteX19" fmla="*/ 2350910 w 2436655"/>
                <a:gd name="connsiteY19" fmla="*/ 107052 h 2074659"/>
                <a:gd name="connsiteX20" fmla="*/ 2425956 w 2436655"/>
                <a:gd name="connsiteY20" fmla="*/ 39055 h 2074659"/>
                <a:gd name="connsiteX21" fmla="*/ 2436335 w 2436655"/>
                <a:gd name="connsiteY21" fmla="*/ 0 h 2074659"/>
                <a:gd name="connsiteX22" fmla="*/ 2436539 w 2436655"/>
                <a:gd name="connsiteY22" fmla="*/ 0 h 2074659"/>
                <a:gd name="connsiteX23" fmla="*/ 2436583 w 2436655"/>
                <a:gd name="connsiteY23" fmla="*/ 879 h 2074659"/>
                <a:gd name="connsiteX24" fmla="*/ 2436335 w 2436655"/>
                <a:gd name="connsiteY24" fmla="*/ 0 h 2074659"/>
                <a:gd name="connsiteX0" fmla="*/ 122 w 2436655"/>
                <a:gd name="connsiteY0" fmla="*/ 395319 h 2074659"/>
                <a:gd name="connsiteX1" fmla="*/ 343 w 2436655"/>
                <a:gd name="connsiteY1" fmla="*/ 399754 h 2074659"/>
                <a:gd name="connsiteX2" fmla="*/ 342 w 2436655"/>
                <a:gd name="connsiteY2" fmla="*/ 399754 h 2074659"/>
                <a:gd name="connsiteX3" fmla="*/ 122 w 2436655"/>
                <a:gd name="connsiteY3" fmla="*/ 395319 h 2074659"/>
                <a:gd name="connsiteX4" fmla="*/ 2436605 w 2436655"/>
                <a:gd name="connsiteY4" fmla="*/ 1316 h 2074659"/>
                <a:gd name="connsiteX5" fmla="*/ 2436655 w 2436655"/>
                <a:gd name="connsiteY5" fmla="*/ 2307 h 2074659"/>
                <a:gd name="connsiteX6" fmla="*/ 364303 w 2436655"/>
                <a:gd name="connsiteY6" fmla="*/ 2074659 h 2074659"/>
                <a:gd name="connsiteX7" fmla="*/ 359255 w 2436655"/>
                <a:gd name="connsiteY7" fmla="*/ 2073235 h 2074659"/>
                <a:gd name="connsiteX8" fmla="*/ 326387 w 2436655"/>
                <a:gd name="connsiteY8" fmla="*/ 2063961 h 2074659"/>
                <a:gd name="connsiteX9" fmla="*/ 16149 w 2436655"/>
                <a:gd name="connsiteY9" fmla="*/ 717827 h 2074659"/>
                <a:gd name="connsiteX10" fmla="*/ 343 w 2436655"/>
                <a:gd name="connsiteY10" fmla="*/ 399754 h 2074659"/>
                <a:gd name="connsiteX11" fmla="*/ 619 w 2436655"/>
                <a:gd name="connsiteY11" fmla="*/ 399745 h 2074659"/>
                <a:gd name="connsiteX12" fmla="*/ 0 w 2436655"/>
                <a:gd name="connsiteY12" fmla="*/ 365420 h 2074659"/>
                <a:gd name="connsiteX13" fmla="*/ 71538 w 2436655"/>
                <a:gd name="connsiteY13" fmla="*/ 318074 h 2074659"/>
                <a:gd name="connsiteX14" fmla="*/ 1024038 w 2436655"/>
                <a:gd name="connsiteY14" fmla="*/ 222824 h 2074659"/>
                <a:gd name="connsiteX15" fmla="*/ 2205138 w 2436655"/>
                <a:gd name="connsiteY15" fmla="*/ 13274 h 2074659"/>
                <a:gd name="connsiteX16" fmla="*/ 2325788 w 2436655"/>
                <a:gd name="connsiteY16" fmla="*/ 6924 h 2074659"/>
                <a:gd name="connsiteX17" fmla="*/ 2344363 w 2436655"/>
                <a:gd name="connsiteY17" fmla="*/ 110413 h 2074659"/>
                <a:gd name="connsiteX18" fmla="*/ 2350910 w 2436655"/>
                <a:gd name="connsiteY18" fmla="*/ 107052 h 2074659"/>
                <a:gd name="connsiteX19" fmla="*/ 2425956 w 2436655"/>
                <a:gd name="connsiteY19" fmla="*/ 39055 h 2074659"/>
                <a:gd name="connsiteX20" fmla="*/ 2436605 w 2436655"/>
                <a:gd name="connsiteY20" fmla="*/ 1316 h 2074659"/>
                <a:gd name="connsiteX21" fmla="*/ 2436335 w 2436655"/>
                <a:gd name="connsiteY21" fmla="*/ 0 h 2074659"/>
                <a:gd name="connsiteX22" fmla="*/ 2436539 w 2436655"/>
                <a:gd name="connsiteY22" fmla="*/ 0 h 2074659"/>
                <a:gd name="connsiteX23" fmla="*/ 2436583 w 2436655"/>
                <a:gd name="connsiteY23" fmla="*/ 879 h 2074659"/>
                <a:gd name="connsiteX24" fmla="*/ 2436335 w 2436655"/>
                <a:gd name="connsiteY24" fmla="*/ 0 h 2074659"/>
                <a:gd name="connsiteX0" fmla="*/ 122 w 2436655"/>
                <a:gd name="connsiteY0" fmla="*/ 395319 h 2074659"/>
                <a:gd name="connsiteX1" fmla="*/ 343 w 2436655"/>
                <a:gd name="connsiteY1" fmla="*/ 399754 h 2074659"/>
                <a:gd name="connsiteX2" fmla="*/ 342 w 2436655"/>
                <a:gd name="connsiteY2" fmla="*/ 399754 h 2074659"/>
                <a:gd name="connsiteX3" fmla="*/ 122 w 2436655"/>
                <a:gd name="connsiteY3" fmla="*/ 395319 h 2074659"/>
                <a:gd name="connsiteX4" fmla="*/ 2436605 w 2436655"/>
                <a:gd name="connsiteY4" fmla="*/ 1316 h 2074659"/>
                <a:gd name="connsiteX5" fmla="*/ 2436655 w 2436655"/>
                <a:gd name="connsiteY5" fmla="*/ 2307 h 2074659"/>
                <a:gd name="connsiteX6" fmla="*/ 364303 w 2436655"/>
                <a:gd name="connsiteY6" fmla="*/ 2074659 h 2074659"/>
                <a:gd name="connsiteX7" fmla="*/ 359255 w 2436655"/>
                <a:gd name="connsiteY7" fmla="*/ 2073235 h 2074659"/>
                <a:gd name="connsiteX8" fmla="*/ 326387 w 2436655"/>
                <a:gd name="connsiteY8" fmla="*/ 2063961 h 2074659"/>
                <a:gd name="connsiteX9" fmla="*/ 16149 w 2436655"/>
                <a:gd name="connsiteY9" fmla="*/ 717827 h 2074659"/>
                <a:gd name="connsiteX10" fmla="*/ 343 w 2436655"/>
                <a:gd name="connsiteY10" fmla="*/ 399754 h 2074659"/>
                <a:gd name="connsiteX11" fmla="*/ 619 w 2436655"/>
                <a:gd name="connsiteY11" fmla="*/ 399745 h 2074659"/>
                <a:gd name="connsiteX12" fmla="*/ 0 w 2436655"/>
                <a:gd name="connsiteY12" fmla="*/ 365420 h 2074659"/>
                <a:gd name="connsiteX13" fmla="*/ 71538 w 2436655"/>
                <a:gd name="connsiteY13" fmla="*/ 318074 h 2074659"/>
                <a:gd name="connsiteX14" fmla="*/ 1024038 w 2436655"/>
                <a:gd name="connsiteY14" fmla="*/ 222824 h 2074659"/>
                <a:gd name="connsiteX15" fmla="*/ 2325788 w 2436655"/>
                <a:gd name="connsiteY15" fmla="*/ 6924 h 2074659"/>
                <a:gd name="connsiteX16" fmla="*/ 2344363 w 2436655"/>
                <a:gd name="connsiteY16" fmla="*/ 110413 h 2074659"/>
                <a:gd name="connsiteX17" fmla="*/ 2350910 w 2436655"/>
                <a:gd name="connsiteY17" fmla="*/ 107052 h 2074659"/>
                <a:gd name="connsiteX18" fmla="*/ 2425956 w 2436655"/>
                <a:gd name="connsiteY18" fmla="*/ 39055 h 2074659"/>
                <a:gd name="connsiteX19" fmla="*/ 2436605 w 2436655"/>
                <a:gd name="connsiteY19" fmla="*/ 1316 h 2074659"/>
                <a:gd name="connsiteX20" fmla="*/ 2436335 w 2436655"/>
                <a:gd name="connsiteY20" fmla="*/ 0 h 2074659"/>
                <a:gd name="connsiteX21" fmla="*/ 2436539 w 2436655"/>
                <a:gd name="connsiteY21" fmla="*/ 0 h 2074659"/>
                <a:gd name="connsiteX22" fmla="*/ 2436583 w 2436655"/>
                <a:gd name="connsiteY22" fmla="*/ 879 h 2074659"/>
                <a:gd name="connsiteX23" fmla="*/ 2436335 w 2436655"/>
                <a:gd name="connsiteY23" fmla="*/ 0 h 2074659"/>
                <a:gd name="connsiteX0" fmla="*/ 122 w 2436655"/>
                <a:gd name="connsiteY0" fmla="*/ 395319 h 2074659"/>
                <a:gd name="connsiteX1" fmla="*/ 343 w 2436655"/>
                <a:gd name="connsiteY1" fmla="*/ 399754 h 2074659"/>
                <a:gd name="connsiteX2" fmla="*/ 342 w 2436655"/>
                <a:gd name="connsiteY2" fmla="*/ 399754 h 2074659"/>
                <a:gd name="connsiteX3" fmla="*/ 122 w 2436655"/>
                <a:gd name="connsiteY3" fmla="*/ 395319 h 2074659"/>
                <a:gd name="connsiteX4" fmla="*/ 2436605 w 2436655"/>
                <a:gd name="connsiteY4" fmla="*/ 1316 h 2074659"/>
                <a:gd name="connsiteX5" fmla="*/ 2436655 w 2436655"/>
                <a:gd name="connsiteY5" fmla="*/ 2307 h 2074659"/>
                <a:gd name="connsiteX6" fmla="*/ 364303 w 2436655"/>
                <a:gd name="connsiteY6" fmla="*/ 2074659 h 2074659"/>
                <a:gd name="connsiteX7" fmla="*/ 359255 w 2436655"/>
                <a:gd name="connsiteY7" fmla="*/ 2073235 h 2074659"/>
                <a:gd name="connsiteX8" fmla="*/ 326387 w 2436655"/>
                <a:gd name="connsiteY8" fmla="*/ 2063961 h 2074659"/>
                <a:gd name="connsiteX9" fmla="*/ 16149 w 2436655"/>
                <a:gd name="connsiteY9" fmla="*/ 717827 h 2074659"/>
                <a:gd name="connsiteX10" fmla="*/ 343 w 2436655"/>
                <a:gd name="connsiteY10" fmla="*/ 399754 h 2074659"/>
                <a:gd name="connsiteX11" fmla="*/ 619 w 2436655"/>
                <a:gd name="connsiteY11" fmla="*/ 399745 h 2074659"/>
                <a:gd name="connsiteX12" fmla="*/ 0 w 2436655"/>
                <a:gd name="connsiteY12" fmla="*/ 365420 h 2074659"/>
                <a:gd name="connsiteX13" fmla="*/ 71538 w 2436655"/>
                <a:gd name="connsiteY13" fmla="*/ 318074 h 2074659"/>
                <a:gd name="connsiteX14" fmla="*/ 1024038 w 2436655"/>
                <a:gd name="connsiteY14" fmla="*/ 222824 h 2074659"/>
                <a:gd name="connsiteX15" fmla="*/ 2344363 w 2436655"/>
                <a:gd name="connsiteY15" fmla="*/ 110413 h 2074659"/>
                <a:gd name="connsiteX16" fmla="*/ 2350910 w 2436655"/>
                <a:gd name="connsiteY16" fmla="*/ 107052 h 2074659"/>
                <a:gd name="connsiteX17" fmla="*/ 2425956 w 2436655"/>
                <a:gd name="connsiteY17" fmla="*/ 39055 h 2074659"/>
                <a:gd name="connsiteX18" fmla="*/ 2436605 w 2436655"/>
                <a:gd name="connsiteY18" fmla="*/ 1316 h 2074659"/>
                <a:gd name="connsiteX19" fmla="*/ 2436335 w 2436655"/>
                <a:gd name="connsiteY19" fmla="*/ 0 h 2074659"/>
                <a:gd name="connsiteX20" fmla="*/ 2436539 w 2436655"/>
                <a:gd name="connsiteY20" fmla="*/ 0 h 2074659"/>
                <a:gd name="connsiteX21" fmla="*/ 2436583 w 2436655"/>
                <a:gd name="connsiteY21" fmla="*/ 879 h 2074659"/>
                <a:gd name="connsiteX22" fmla="*/ 2436335 w 2436655"/>
                <a:gd name="connsiteY22" fmla="*/ 0 h 207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36655" h="2074659">
                  <a:moveTo>
                    <a:pt x="122" y="395319"/>
                  </a:moveTo>
                  <a:lnTo>
                    <a:pt x="343" y="399754"/>
                  </a:lnTo>
                  <a:lnTo>
                    <a:pt x="342" y="399754"/>
                  </a:lnTo>
                  <a:cubicBezTo>
                    <a:pt x="269" y="398276"/>
                    <a:pt x="195" y="396797"/>
                    <a:pt x="122" y="395319"/>
                  </a:cubicBezTo>
                  <a:close/>
                  <a:moveTo>
                    <a:pt x="2436605" y="1316"/>
                  </a:moveTo>
                  <a:cubicBezTo>
                    <a:pt x="2436622" y="1646"/>
                    <a:pt x="2436638" y="1977"/>
                    <a:pt x="2436655" y="2307"/>
                  </a:cubicBezTo>
                  <a:cubicBezTo>
                    <a:pt x="2436655" y="1146835"/>
                    <a:pt x="1508831" y="2074659"/>
                    <a:pt x="364303" y="2074659"/>
                  </a:cubicBezTo>
                  <a:lnTo>
                    <a:pt x="359255" y="2073235"/>
                  </a:lnTo>
                  <a:lnTo>
                    <a:pt x="326387" y="2063961"/>
                  </a:lnTo>
                  <a:cubicBezTo>
                    <a:pt x="183211" y="1982710"/>
                    <a:pt x="64112" y="1446341"/>
                    <a:pt x="16149" y="717827"/>
                  </a:cubicBezTo>
                  <a:lnTo>
                    <a:pt x="343" y="399754"/>
                  </a:lnTo>
                  <a:lnTo>
                    <a:pt x="619" y="399745"/>
                  </a:lnTo>
                  <a:cubicBezTo>
                    <a:pt x="413" y="388303"/>
                    <a:pt x="206" y="376862"/>
                    <a:pt x="0" y="365420"/>
                  </a:cubicBezTo>
                  <a:lnTo>
                    <a:pt x="71538" y="318074"/>
                  </a:lnTo>
                  <a:lnTo>
                    <a:pt x="1024038" y="222824"/>
                  </a:lnTo>
                  <a:lnTo>
                    <a:pt x="2344363" y="110413"/>
                  </a:lnTo>
                  <a:lnTo>
                    <a:pt x="2350910" y="107052"/>
                  </a:lnTo>
                  <a:cubicBezTo>
                    <a:pt x="2387293" y="85165"/>
                    <a:pt x="2412690" y="62431"/>
                    <a:pt x="2425956" y="39055"/>
                  </a:cubicBezTo>
                  <a:lnTo>
                    <a:pt x="2436605" y="1316"/>
                  </a:lnTo>
                  <a:close/>
                  <a:moveTo>
                    <a:pt x="2436335" y="0"/>
                  </a:moveTo>
                  <a:lnTo>
                    <a:pt x="2436539" y="0"/>
                  </a:lnTo>
                  <a:cubicBezTo>
                    <a:pt x="2436554" y="293"/>
                    <a:pt x="2436568" y="586"/>
                    <a:pt x="2436583" y="879"/>
                  </a:cubicBezTo>
                  <a:cubicBezTo>
                    <a:pt x="2436500" y="586"/>
                    <a:pt x="2436418" y="293"/>
                    <a:pt x="243633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35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611EF2-1AD2-274B-AA72-F3E78D8912BC}"/>
                </a:ext>
              </a:extLst>
            </p:cNvPr>
            <p:cNvSpPr/>
            <p:nvPr/>
          </p:nvSpPr>
          <p:spPr>
            <a:xfrm rot="16200000">
              <a:off x="7008566" y="2843169"/>
              <a:ext cx="735139" cy="2436659"/>
            </a:xfrm>
            <a:custGeom>
              <a:avLst/>
              <a:gdLst>
                <a:gd name="connsiteX0" fmla="*/ 735138 w 735139"/>
                <a:gd name="connsiteY0" fmla="*/ 728569 h 2436659"/>
                <a:gd name="connsiteX1" fmla="*/ 734176 w 735139"/>
                <a:gd name="connsiteY1" fmla="*/ 781958 h 2436659"/>
                <a:gd name="connsiteX2" fmla="*/ 370855 w 735139"/>
                <a:gd name="connsiteY2" fmla="*/ 2436659 h 2436659"/>
                <a:gd name="connsiteX3" fmla="*/ 7535 w 735139"/>
                <a:gd name="connsiteY3" fmla="*/ 781958 h 2436659"/>
                <a:gd name="connsiteX4" fmla="*/ 6572 w 735139"/>
                <a:gd name="connsiteY4" fmla="*/ 728611 h 2436659"/>
                <a:gd name="connsiteX5" fmla="*/ 369684 w 735139"/>
                <a:gd name="connsiteY5" fmla="*/ 735162 h 2436659"/>
                <a:gd name="connsiteX6" fmla="*/ 735139 w 735139"/>
                <a:gd name="connsiteY6" fmla="*/ 728567 h 2436659"/>
                <a:gd name="connsiteX7" fmla="*/ 369685 w 735139"/>
                <a:gd name="connsiteY7" fmla="*/ 735161 h 2436659"/>
                <a:gd name="connsiteX8" fmla="*/ 6571 w 735139"/>
                <a:gd name="connsiteY8" fmla="*/ 728610 h 2436659"/>
                <a:gd name="connsiteX9" fmla="*/ 0 w 735139"/>
                <a:gd name="connsiteY9" fmla="*/ 364304 h 2436659"/>
                <a:gd name="connsiteX10" fmla="*/ 6572 w 735139"/>
                <a:gd name="connsiteY10" fmla="*/ 0 h 243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139" h="2436659">
                  <a:moveTo>
                    <a:pt x="735138" y="728569"/>
                  </a:moveTo>
                  <a:cubicBezTo>
                    <a:pt x="734817" y="746365"/>
                    <a:pt x="734497" y="764162"/>
                    <a:pt x="734176" y="781958"/>
                  </a:cubicBezTo>
                  <a:cubicBezTo>
                    <a:pt x="699595" y="1726294"/>
                    <a:pt x="550071" y="2436659"/>
                    <a:pt x="370855" y="2436659"/>
                  </a:cubicBezTo>
                  <a:cubicBezTo>
                    <a:pt x="191639" y="2436659"/>
                    <a:pt x="42115" y="1726294"/>
                    <a:pt x="7535" y="781958"/>
                  </a:cubicBezTo>
                  <a:lnTo>
                    <a:pt x="6572" y="728611"/>
                  </a:lnTo>
                  <a:lnTo>
                    <a:pt x="369684" y="735162"/>
                  </a:lnTo>
                  <a:close/>
                  <a:moveTo>
                    <a:pt x="735139" y="728567"/>
                  </a:moveTo>
                  <a:lnTo>
                    <a:pt x="369685" y="735161"/>
                  </a:lnTo>
                  <a:lnTo>
                    <a:pt x="6571" y="728610"/>
                  </a:lnTo>
                  <a:lnTo>
                    <a:pt x="0" y="364304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768967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400F48-100B-D4C3-D42F-3C16B313E27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endParaRPr lang="hu-H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20B93-1642-4016-B0F7-BDA1DFE4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19" y="2710070"/>
            <a:ext cx="5381733" cy="3278773"/>
          </a:xfrm>
        </p:spPr>
        <p:txBody>
          <a:bodyPr>
            <a:normAutofit/>
          </a:bodyPr>
          <a:lstStyle/>
          <a:p>
            <a:r>
              <a:rPr lang="hu-HU" sz="8000" dirty="0">
                <a:solidFill>
                  <a:schemeClr val="bg1"/>
                </a:solidFill>
              </a:rPr>
              <a:t>Köszönöm a figyelmüket!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583D3-AA6C-529A-CB6F-FF16C4B6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2</a:t>
            </a:fld>
            <a:r>
              <a:rPr lang="hu-HU" dirty="0"/>
              <a:t>/ 18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72833" y="153504"/>
            <a:ext cx="3838575" cy="555625"/>
          </a:xfrm>
        </p:spPr>
        <p:txBody>
          <a:bodyPr>
            <a:normAutofit fontScale="90000"/>
          </a:bodyPr>
          <a:lstStyle/>
          <a:p>
            <a:r>
              <a:rPr lang="hu-HU" dirty="0"/>
              <a:t>Bevezetés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23CABF-550B-2157-29C5-ABC7F34762D1}"/>
              </a:ext>
            </a:extLst>
          </p:cNvPr>
          <p:cNvSpPr/>
          <p:nvPr/>
        </p:nvSpPr>
        <p:spPr>
          <a:xfrm>
            <a:off x="1202634" y="1418617"/>
            <a:ext cx="808383" cy="8083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40757-8D60-8510-997D-8D76D07AA759}"/>
              </a:ext>
            </a:extLst>
          </p:cNvPr>
          <p:cNvSpPr/>
          <p:nvPr/>
        </p:nvSpPr>
        <p:spPr>
          <a:xfrm>
            <a:off x="1202634" y="5224585"/>
            <a:ext cx="808383" cy="808383"/>
          </a:xfrm>
          <a:prstGeom prst="rect">
            <a:avLst/>
          </a:prstGeom>
          <a:solidFill>
            <a:srgbClr val="F7BEAD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09CEDD-DC50-93D4-95E3-DACC7C8C9B13}"/>
              </a:ext>
            </a:extLst>
          </p:cNvPr>
          <p:cNvSpPr/>
          <p:nvPr/>
        </p:nvSpPr>
        <p:spPr>
          <a:xfrm>
            <a:off x="7082458" y="1418618"/>
            <a:ext cx="808383" cy="808383"/>
          </a:xfrm>
          <a:prstGeom prst="rect">
            <a:avLst/>
          </a:prstGeom>
          <a:solidFill>
            <a:srgbClr val="F7BEAD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45FB42-5141-CB90-6B2A-DAE52D6BADD3}"/>
              </a:ext>
            </a:extLst>
          </p:cNvPr>
          <p:cNvSpPr/>
          <p:nvPr/>
        </p:nvSpPr>
        <p:spPr>
          <a:xfrm>
            <a:off x="7082458" y="5243167"/>
            <a:ext cx="808383" cy="808383"/>
          </a:xfrm>
          <a:prstGeom prst="rect">
            <a:avLst/>
          </a:prstGeom>
          <a:solidFill>
            <a:srgbClr val="F7BEAD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Picture 3" descr="A person in a green shirt with a stethoscope and a person in a green shirt&#10;&#10;Description automatically generated">
            <a:extLst>
              <a:ext uri="{FF2B5EF4-FFF2-40B4-BE49-F238E27FC236}">
                <a16:creationId xmlns:a16="http://schemas.microsoft.com/office/drawing/2014/main" id="{8BCF5F43-3819-04E6-6554-E35C49619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65" y="1704836"/>
            <a:ext cx="6062870" cy="40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6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583D3-AA6C-529A-CB6F-FF16C4B6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3</a:t>
            </a:fld>
            <a:r>
              <a:rPr lang="hu-HU" dirty="0"/>
              <a:t>/18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7745" y="478232"/>
            <a:ext cx="5269810" cy="555625"/>
          </a:xfrm>
        </p:spPr>
        <p:txBody>
          <a:bodyPr>
            <a:normAutofit fontScale="90000"/>
          </a:bodyPr>
          <a:lstStyle/>
          <a:p>
            <a:r>
              <a:rPr lang="hu-HU" dirty="0"/>
              <a:t>Tervezett funkció lista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2AB1B71-7964-05B6-40C3-4C0C76C3BB96}"/>
              </a:ext>
            </a:extLst>
          </p:cNvPr>
          <p:cNvSpPr/>
          <p:nvPr/>
        </p:nvSpPr>
        <p:spPr>
          <a:xfrm>
            <a:off x="2930730" y="1857987"/>
            <a:ext cx="2119650" cy="2109061"/>
          </a:xfrm>
          <a:custGeom>
            <a:avLst/>
            <a:gdLst>
              <a:gd name="connsiteX0" fmla="*/ 1366261 w 2732519"/>
              <a:gd name="connsiteY0" fmla="*/ 0 h 2732521"/>
              <a:gd name="connsiteX1" fmla="*/ 2732519 w 2732519"/>
              <a:gd name="connsiteY1" fmla="*/ 1366260 h 2732521"/>
              <a:gd name="connsiteX2" fmla="*/ 2225174 w 2732519"/>
              <a:gd name="connsiteY2" fmla="*/ 1873606 h 2732521"/>
              <a:gd name="connsiteX3" fmla="*/ 2225174 w 2732519"/>
              <a:gd name="connsiteY3" fmla="*/ 1876186 h 2732521"/>
              <a:gd name="connsiteX4" fmla="*/ 2225175 w 2732519"/>
              <a:gd name="connsiteY4" fmla="*/ 2225175 h 2732521"/>
              <a:gd name="connsiteX5" fmla="*/ 1876187 w 2732519"/>
              <a:gd name="connsiteY5" fmla="*/ 2225175 h 2732521"/>
              <a:gd name="connsiteX6" fmla="*/ 1876185 w 2732519"/>
              <a:gd name="connsiteY6" fmla="*/ 2225176 h 2732521"/>
              <a:gd name="connsiteX7" fmla="*/ 1873605 w 2732519"/>
              <a:gd name="connsiteY7" fmla="*/ 2225176 h 2732521"/>
              <a:gd name="connsiteX8" fmla="*/ 1366260 w 2732519"/>
              <a:gd name="connsiteY8" fmla="*/ 2732521 h 2732521"/>
              <a:gd name="connsiteX9" fmla="*/ 994524 w 2732519"/>
              <a:gd name="connsiteY9" fmla="*/ 2360785 h 2732521"/>
              <a:gd name="connsiteX10" fmla="*/ 994524 w 2732519"/>
              <a:gd name="connsiteY10" fmla="*/ 2311263 h 2732521"/>
              <a:gd name="connsiteX11" fmla="*/ 1366260 w 2732519"/>
              <a:gd name="connsiteY11" fmla="*/ 2682998 h 2732521"/>
              <a:gd name="connsiteX12" fmla="*/ 1825374 w 2732519"/>
              <a:gd name="connsiteY12" fmla="*/ 2223885 h 2732521"/>
              <a:gd name="connsiteX13" fmla="*/ 1825893 w 2732519"/>
              <a:gd name="connsiteY13" fmla="*/ 2223885 h 2732521"/>
              <a:gd name="connsiteX14" fmla="*/ 1855305 w 2732519"/>
              <a:gd name="connsiteY14" fmla="*/ 2194473 h 2732521"/>
              <a:gd name="connsiteX15" fmla="*/ 1857365 w 2732519"/>
              <a:gd name="connsiteY15" fmla="*/ 2194473 h 2732521"/>
              <a:gd name="connsiteX16" fmla="*/ 1906885 w 2732519"/>
              <a:gd name="connsiteY16" fmla="*/ 2194474 h 2732521"/>
              <a:gd name="connsiteX17" fmla="*/ 1906888 w 2732519"/>
              <a:gd name="connsiteY17" fmla="*/ 2194472 h 2732521"/>
              <a:gd name="connsiteX18" fmla="*/ 2194472 w 2732519"/>
              <a:gd name="connsiteY18" fmla="*/ 2194473 h 2732521"/>
              <a:gd name="connsiteX19" fmla="*/ 2194471 w 2732519"/>
              <a:gd name="connsiteY19" fmla="*/ 1906888 h 2732521"/>
              <a:gd name="connsiteX20" fmla="*/ 2194471 w 2732519"/>
              <a:gd name="connsiteY20" fmla="*/ 1857367 h 2732521"/>
              <a:gd name="connsiteX21" fmla="*/ 2194471 w 2732519"/>
              <a:gd name="connsiteY21" fmla="*/ 1855307 h 2732521"/>
              <a:gd name="connsiteX22" fmla="*/ 2223884 w 2732519"/>
              <a:gd name="connsiteY22" fmla="*/ 1825894 h 2732521"/>
              <a:gd name="connsiteX23" fmla="*/ 2223884 w 2732519"/>
              <a:gd name="connsiteY23" fmla="*/ 1825374 h 2732521"/>
              <a:gd name="connsiteX24" fmla="*/ 2682998 w 2732519"/>
              <a:gd name="connsiteY24" fmla="*/ 1366260 h 2732521"/>
              <a:gd name="connsiteX25" fmla="*/ 1366260 w 2732519"/>
              <a:gd name="connsiteY25" fmla="*/ 49522 h 2732521"/>
              <a:gd name="connsiteX26" fmla="*/ 49521 w 2732519"/>
              <a:gd name="connsiteY26" fmla="*/ 1366260 h 2732521"/>
              <a:gd name="connsiteX27" fmla="*/ 421257 w 2732519"/>
              <a:gd name="connsiteY27" fmla="*/ 1737996 h 2732521"/>
              <a:gd name="connsiteX28" fmla="*/ 371735 w 2732519"/>
              <a:gd name="connsiteY28" fmla="*/ 1737995 h 2732521"/>
              <a:gd name="connsiteX29" fmla="*/ 0 w 2732519"/>
              <a:gd name="connsiteY29" fmla="*/ 1366261 h 2732521"/>
              <a:gd name="connsiteX30" fmla="*/ 1366261 w 2732519"/>
              <a:gd name="connsiteY30" fmla="*/ 0 h 273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32519" h="2732521">
                <a:moveTo>
                  <a:pt x="1366261" y="0"/>
                </a:moveTo>
                <a:lnTo>
                  <a:pt x="2732519" y="1366260"/>
                </a:lnTo>
                <a:lnTo>
                  <a:pt x="2225174" y="1873606"/>
                </a:lnTo>
                <a:lnTo>
                  <a:pt x="2225174" y="1876186"/>
                </a:lnTo>
                <a:lnTo>
                  <a:pt x="2225175" y="2225175"/>
                </a:lnTo>
                <a:lnTo>
                  <a:pt x="1876187" y="2225175"/>
                </a:lnTo>
                <a:lnTo>
                  <a:pt x="1876185" y="2225176"/>
                </a:lnTo>
                <a:lnTo>
                  <a:pt x="1873605" y="2225176"/>
                </a:lnTo>
                <a:lnTo>
                  <a:pt x="1366260" y="2732521"/>
                </a:lnTo>
                <a:lnTo>
                  <a:pt x="994524" y="2360785"/>
                </a:lnTo>
                <a:lnTo>
                  <a:pt x="994524" y="2311263"/>
                </a:lnTo>
                <a:lnTo>
                  <a:pt x="1366260" y="2682998"/>
                </a:lnTo>
                <a:lnTo>
                  <a:pt x="1825374" y="2223885"/>
                </a:lnTo>
                <a:lnTo>
                  <a:pt x="1825893" y="2223885"/>
                </a:lnTo>
                <a:lnTo>
                  <a:pt x="1855305" y="2194473"/>
                </a:lnTo>
                <a:lnTo>
                  <a:pt x="1857365" y="2194473"/>
                </a:lnTo>
                <a:lnTo>
                  <a:pt x="1906885" y="2194474"/>
                </a:lnTo>
                <a:lnTo>
                  <a:pt x="1906888" y="2194472"/>
                </a:lnTo>
                <a:lnTo>
                  <a:pt x="2194472" y="2194473"/>
                </a:lnTo>
                <a:lnTo>
                  <a:pt x="2194471" y="1906888"/>
                </a:lnTo>
                <a:lnTo>
                  <a:pt x="2194471" y="1857367"/>
                </a:lnTo>
                <a:lnTo>
                  <a:pt x="2194471" y="1855307"/>
                </a:lnTo>
                <a:lnTo>
                  <a:pt x="2223884" y="1825894"/>
                </a:lnTo>
                <a:lnTo>
                  <a:pt x="2223884" y="1825374"/>
                </a:lnTo>
                <a:lnTo>
                  <a:pt x="2682998" y="1366260"/>
                </a:lnTo>
                <a:lnTo>
                  <a:pt x="1366260" y="49522"/>
                </a:lnTo>
                <a:lnTo>
                  <a:pt x="49521" y="1366260"/>
                </a:lnTo>
                <a:lnTo>
                  <a:pt x="421257" y="1737996"/>
                </a:lnTo>
                <a:lnTo>
                  <a:pt x="371735" y="1737995"/>
                </a:lnTo>
                <a:lnTo>
                  <a:pt x="0" y="1366261"/>
                </a:lnTo>
                <a:lnTo>
                  <a:pt x="13662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396397F-646F-82CF-3110-E2C2FE6E0343}"/>
              </a:ext>
            </a:extLst>
          </p:cNvPr>
          <p:cNvSpPr/>
          <p:nvPr/>
        </p:nvSpPr>
        <p:spPr>
          <a:xfrm>
            <a:off x="745460" y="1857988"/>
            <a:ext cx="2119651" cy="2109061"/>
          </a:xfrm>
          <a:custGeom>
            <a:avLst/>
            <a:gdLst>
              <a:gd name="connsiteX0" fmla="*/ 1366260 w 2732520"/>
              <a:gd name="connsiteY0" fmla="*/ 0 h 2732521"/>
              <a:gd name="connsiteX1" fmla="*/ 2732520 w 2732520"/>
              <a:gd name="connsiteY1" fmla="*/ 1366260 h 2732521"/>
              <a:gd name="connsiteX2" fmla="*/ 2223880 w 2732520"/>
              <a:gd name="connsiteY2" fmla="*/ 1874900 h 2732521"/>
              <a:gd name="connsiteX3" fmla="*/ 2223880 w 2732520"/>
              <a:gd name="connsiteY3" fmla="*/ 2223879 h 2732521"/>
              <a:gd name="connsiteX4" fmla="*/ 1874900 w 2732520"/>
              <a:gd name="connsiteY4" fmla="*/ 2223880 h 2732521"/>
              <a:gd name="connsiteX5" fmla="*/ 1825380 w 2732520"/>
              <a:gd name="connsiteY5" fmla="*/ 2223879 h 2732521"/>
              <a:gd name="connsiteX6" fmla="*/ 1823308 w 2732520"/>
              <a:gd name="connsiteY6" fmla="*/ 2223880 h 2732521"/>
              <a:gd name="connsiteX7" fmla="*/ 1854012 w 2732520"/>
              <a:gd name="connsiteY7" fmla="*/ 2193178 h 2732521"/>
              <a:gd name="connsiteX8" fmla="*/ 1856081 w 2732520"/>
              <a:gd name="connsiteY8" fmla="*/ 2193178 h 2732521"/>
              <a:gd name="connsiteX9" fmla="*/ 1856083 w 2732520"/>
              <a:gd name="connsiteY9" fmla="*/ 2193178 h 2732521"/>
              <a:gd name="connsiteX10" fmla="*/ 1905603 w 2732520"/>
              <a:gd name="connsiteY10" fmla="*/ 2193178 h 2732521"/>
              <a:gd name="connsiteX11" fmla="*/ 1905604 w 2732520"/>
              <a:gd name="connsiteY11" fmla="*/ 2193178 h 2732521"/>
              <a:gd name="connsiteX12" fmla="*/ 2193177 w 2732520"/>
              <a:gd name="connsiteY12" fmla="*/ 2193178 h 2732521"/>
              <a:gd name="connsiteX13" fmla="*/ 2193178 w 2732520"/>
              <a:gd name="connsiteY13" fmla="*/ 1905603 h 2732521"/>
              <a:gd name="connsiteX14" fmla="*/ 2193178 w 2732520"/>
              <a:gd name="connsiteY14" fmla="*/ 1905602 h 2732521"/>
              <a:gd name="connsiteX15" fmla="*/ 2193178 w 2732520"/>
              <a:gd name="connsiteY15" fmla="*/ 1856082 h 2732521"/>
              <a:gd name="connsiteX16" fmla="*/ 2193178 w 2732520"/>
              <a:gd name="connsiteY16" fmla="*/ 1856081 h 2732521"/>
              <a:gd name="connsiteX17" fmla="*/ 2193178 w 2732520"/>
              <a:gd name="connsiteY17" fmla="*/ 1854011 h 2732521"/>
              <a:gd name="connsiteX18" fmla="*/ 2223880 w 2732520"/>
              <a:gd name="connsiteY18" fmla="*/ 1823309 h 2732521"/>
              <a:gd name="connsiteX19" fmla="*/ 2223881 w 2732520"/>
              <a:gd name="connsiteY19" fmla="*/ 1825378 h 2732521"/>
              <a:gd name="connsiteX20" fmla="*/ 2682999 w 2732520"/>
              <a:gd name="connsiteY20" fmla="*/ 1366260 h 2732521"/>
              <a:gd name="connsiteX21" fmla="*/ 1366261 w 2732520"/>
              <a:gd name="connsiteY21" fmla="*/ 49522 h 2732521"/>
              <a:gd name="connsiteX22" fmla="*/ 49522 w 2732520"/>
              <a:gd name="connsiteY22" fmla="*/ 1366260 h 2732521"/>
              <a:gd name="connsiteX23" fmla="*/ 1366260 w 2732520"/>
              <a:gd name="connsiteY23" fmla="*/ 2682999 h 2732521"/>
              <a:gd name="connsiteX24" fmla="*/ 1825380 w 2732520"/>
              <a:gd name="connsiteY24" fmla="*/ 2223880 h 2732521"/>
              <a:gd name="connsiteX25" fmla="*/ 1874900 w 2732520"/>
              <a:gd name="connsiteY25" fmla="*/ 2223880 h 2732521"/>
              <a:gd name="connsiteX26" fmla="*/ 1366260 w 2732520"/>
              <a:gd name="connsiteY26" fmla="*/ 2732521 h 2732521"/>
              <a:gd name="connsiteX27" fmla="*/ 0 w 2732520"/>
              <a:gd name="connsiteY27" fmla="*/ 1366261 h 2732521"/>
              <a:gd name="connsiteX28" fmla="*/ 1366260 w 2732520"/>
              <a:gd name="connsiteY28" fmla="*/ 0 h 273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32520" h="2732521">
                <a:moveTo>
                  <a:pt x="1366260" y="0"/>
                </a:moveTo>
                <a:lnTo>
                  <a:pt x="2732520" y="1366260"/>
                </a:lnTo>
                <a:lnTo>
                  <a:pt x="2223880" y="1874900"/>
                </a:lnTo>
                <a:lnTo>
                  <a:pt x="2223880" y="2223879"/>
                </a:lnTo>
                <a:lnTo>
                  <a:pt x="1874900" y="2223880"/>
                </a:lnTo>
                <a:lnTo>
                  <a:pt x="1825380" y="2223879"/>
                </a:lnTo>
                <a:lnTo>
                  <a:pt x="1823308" y="2223880"/>
                </a:lnTo>
                <a:lnTo>
                  <a:pt x="1854012" y="2193178"/>
                </a:lnTo>
                <a:lnTo>
                  <a:pt x="1856081" y="2193178"/>
                </a:lnTo>
                <a:lnTo>
                  <a:pt x="1856083" y="2193178"/>
                </a:lnTo>
                <a:lnTo>
                  <a:pt x="1905603" y="2193178"/>
                </a:lnTo>
                <a:lnTo>
                  <a:pt x="1905604" y="2193178"/>
                </a:lnTo>
                <a:lnTo>
                  <a:pt x="2193177" y="2193178"/>
                </a:lnTo>
                <a:lnTo>
                  <a:pt x="2193178" y="1905603"/>
                </a:lnTo>
                <a:lnTo>
                  <a:pt x="2193178" y="1905602"/>
                </a:lnTo>
                <a:lnTo>
                  <a:pt x="2193178" y="1856082"/>
                </a:lnTo>
                <a:lnTo>
                  <a:pt x="2193178" y="1856081"/>
                </a:lnTo>
                <a:lnTo>
                  <a:pt x="2193178" y="1854011"/>
                </a:lnTo>
                <a:lnTo>
                  <a:pt x="2223880" y="1823309"/>
                </a:lnTo>
                <a:lnTo>
                  <a:pt x="2223881" y="1825378"/>
                </a:lnTo>
                <a:lnTo>
                  <a:pt x="2682999" y="1366260"/>
                </a:lnTo>
                <a:lnTo>
                  <a:pt x="1366261" y="49522"/>
                </a:lnTo>
                <a:lnTo>
                  <a:pt x="49522" y="1366260"/>
                </a:lnTo>
                <a:lnTo>
                  <a:pt x="1366260" y="2682999"/>
                </a:lnTo>
                <a:lnTo>
                  <a:pt x="1825380" y="2223880"/>
                </a:lnTo>
                <a:lnTo>
                  <a:pt x="1874900" y="2223880"/>
                </a:lnTo>
                <a:lnTo>
                  <a:pt x="1366260" y="2732521"/>
                </a:lnTo>
                <a:lnTo>
                  <a:pt x="0" y="1366261"/>
                </a:lnTo>
                <a:lnTo>
                  <a:pt x="1366260" y="0"/>
                </a:lnTo>
                <a:close/>
              </a:path>
            </a:pathLst>
          </a:custGeom>
          <a:solidFill>
            <a:srgbClr val="F160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2EAC51A-30CD-DA31-166F-F665041693ED}"/>
              </a:ext>
            </a:extLst>
          </p:cNvPr>
          <p:cNvSpPr/>
          <p:nvPr/>
        </p:nvSpPr>
        <p:spPr>
          <a:xfrm>
            <a:off x="1838094" y="2950621"/>
            <a:ext cx="2119651" cy="2109060"/>
          </a:xfrm>
          <a:custGeom>
            <a:avLst/>
            <a:gdLst>
              <a:gd name="connsiteX0" fmla="*/ 1366259 w 2732520"/>
              <a:gd name="connsiteY0" fmla="*/ 0 h 2732520"/>
              <a:gd name="connsiteX1" fmla="*/ 1874899 w 2732520"/>
              <a:gd name="connsiteY1" fmla="*/ 508639 h 2732520"/>
              <a:gd name="connsiteX2" fmla="*/ 2223878 w 2732520"/>
              <a:gd name="connsiteY2" fmla="*/ 508639 h 2732520"/>
              <a:gd name="connsiteX3" fmla="*/ 2223878 w 2732520"/>
              <a:gd name="connsiteY3" fmla="*/ 857618 h 2732520"/>
              <a:gd name="connsiteX4" fmla="*/ 2223878 w 2732520"/>
              <a:gd name="connsiteY4" fmla="*/ 857619 h 2732520"/>
              <a:gd name="connsiteX5" fmla="*/ 2223879 w 2732520"/>
              <a:gd name="connsiteY5" fmla="*/ 874928 h 2732520"/>
              <a:gd name="connsiteX6" fmla="*/ 2223878 w 2732520"/>
              <a:gd name="connsiteY6" fmla="*/ 857618 h 2732520"/>
              <a:gd name="connsiteX7" fmla="*/ 2732520 w 2732520"/>
              <a:gd name="connsiteY7" fmla="*/ 1366260 h 2732520"/>
              <a:gd name="connsiteX8" fmla="*/ 1366260 w 2732520"/>
              <a:gd name="connsiteY8" fmla="*/ 2732520 h 2732520"/>
              <a:gd name="connsiteX9" fmla="*/ 0 w 2732520"/>
              <a:gd name="connsiteY9" fmla="*/ 1366261 h 2732520"/>
              <a:gd name="connsiteX10" fmla="*/ 371738 w 2732520"/>
              <a:gd name="connsiteY10" fmla="*/ 994522 h 2732520"/>
              <a:gd name="connsiteX11" fmla="*/ 421259 w 2732520"/>
              <a:gd name="connsiteY11" fmla="*/ 994522 h 2732520"/>
              <a:gd name="connsiteX12" fmla="*/ 49520 w 2732520"/>
              <a:gd name="connsiteY12" fmla="*/ 1366261 h 2732520"/>
              <a:gd name="connsiteX13" fmla="*/ 1366258 w 2732520"/>
              <a:gd name="connsiteY13" fmla="*/ 2682999 h 2732520"/>
              <a:gd name="connsiteX14" fmla="*/ 2682998 w 2732520"/>
              <a:gd name="connsiteY14" fmla="*/ 1366260 h 2732520"/>
              <a:gd name="connsiteX15" fmla="*/ 2223879 w 2732520"/>
              <a:gd name="connsiteY15" fmla="*/ 907141 h 2732520"/>
              <a:gd name="connsiteX16" fmla="*/ 2223879 w 2732520"/>
              <a:gd name="connsiteY16" fmla="*/ 909210 h 2732520"/>
              <a:gd name="connsiteX17" fmla="*/ 2193177 w 2732520"/>
              <a:gd name="connsiteY17" fmla="*/ 878508 h 2732520"/>
              <a:gd name="connsiteX18" fmla="*/ 2193177 w 2732520"/>
              <a:gd name="connsiteY18" fmla="*/ 876438 h 2732520"/>
              <a:gd name="connsiteX19" fmla="*/ 2193176 w 2732520"/>
              <a:gd name="connsiteY19" fmla="*/ 876437 h 2732520"/>
              <a:gd name="connsiteX20" fmla="*/ 2193177 w 2732520"/>
              <a:gd name="connsiteY20" fmla="*/ 826917 h 2732520"/>
              <a:gd name="connsiteX21" fmla="*/ 2193176 w 2732520"/>
              <a:gd name="connsiteY21" fmla="*/ 539340 h 2732520"/>
              <a:gd name="connsiteX22" fmla="*/ 1905602 w 2732520"/>
              <a:gd name="connsiteY22" fmla="*/ 539342 h 2732520"/>
              <a:gd name="connsiteX23" fmla="*/ 1856080 w 2732520"/>
              <a:gd name="connsiteY23" fmla="*/ 539343 h 2732520"/>
              <a:gd name="connsiteX24" fmla="*/ 1854011 w 2732520"/>
              <a:gd name="connsiteY24" fmla="*/ 539343 h 2732520"/>
              <a:gd name="connsiteX25" fmla="*/ 1823308 w 2732520"/>
              <a:gd name="connsiteY25" fmla="*/ 508639 h 2732520"/>
              <a:gd name="connsiteX26" fmla="*/ 1825377 w 2732520"/>
              <a:gd name="connsiteY26" fmla="*/ 508640 h 2732520"/>
              <a:gd name="connsiteX27" fmla="*/ 1825378 w 2732520"/>
              <a:gd name="connsiteY27" fmla="*/ 508639 h 2732520"/>
              <a:gd name="connsiteX28" fmla="*/ 1366259 w 2732520"/>
              <a:gd name="connsiteY28" fmla="*/ 49522 h 2732520"/>
              <a:gd name="connsiteX29" fmla="*/ 994523 w 2732520"/>
              <a:gd name="connsiteY29" fmla="*/ 421258 h 2732520"/>
              <a:gd name="connsiteX30" fmla="*/ 994523 w 2732520"/>
              <a:gd name="connsiteY30" fmla="*/ 371737 h 2732520"/>
              <a:gd name="connsiteX31" fmla="*/ 1366259 w 2732520"/>
              <a:gd name="connsiteY31" fmla="*/ 0 h 273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2520" h="2732520">
                <a:moveTo>
                  <a:pt x="1366259" y="0"/>
                </a:moveTo>
                <a:lnTo>
                  <a:pt x="1874899" y="508639"/>
                </a:lnTo>
                <a:lnTo>
                  <a:pt x="2223878" y="508639"/>
                </a:lnTo>
                <a:lnTo>
                  <a:pt x="2223878" y="857618"/>
                </a:lnTo>
                <a:lnTo>
                  <a:pt x="2223878" y="857619"/>
                </a:lnTo>
                <a:lnTo>
                  <a:pt x="2223879" y="874928"/>
                </a:lnTo>
                <a:lnTo>
                  <a:pt x="2223878" y="857618"/>
                </a:lnTo>
                <a:lnTo>
                  <a:pt x="2732520" y="1366260"/>
                </a:lnTo>
                <a:lnTo>
                  <a:pt x="1366260" y="2732520"/>
                </a:lnTo>
                <a:lnTo>
                  <a:pt x="0" y="1366261"/>
                </a:lnTo>
                <a:lnTo>
                  <a:pt x="371738" y="994522"/>
                </a:lnTo>
                <a:lnTo>
                  <a:pt x="421259" y="994522"/>
                </a:lnTo>
                <a:lnTo>
                  <a:pt x="49520" y="1366261"/>
                </a:lnTo>
                <a:lnTo>
                  <a:pt x="1366258" y="2682999"/>
                </a:lnTo>
                <a:lnTo>
                  <a:pt x="2682998" y="1366260"/>
                </a:lnTo>
                <a:lnTo>
                  <a:pt x="2223879" y="907141"/>
                </a:lnTo>
                <a:lnTo>
                  <a:pt x="2223879" y="909210"/>
                </a:lnTo>
                <a:lnTo>
                  <a:pt x="2193177" y="878508"/>
                </a:lnTo>
                <a:lnTo>
                  <a:pt x="2193177" y="876438"/>
                </a:lnTo>
                <a:lnTo>
                  <a:pt x="2193176" y="876437"/>
                </a:lnTo>
                <a:lnTo>
                  <a:pt x="2193177" y="826917"/>
                </a:lnTo>
                <a:lnTo>
                  <a:pt x="2193176" y="539340"/>
                </a:lnTo>
                <a:lnTo>
                  <a:pt x="1905602" y="539342"/>
                </a:lnTo>
                <a:lnTo>
                  <a:pt x="1856080" y="539343"/>
                </a:lnTo>
                <a:lnTo>
                  <a:pt x="1854011" y="539343"/>
                </a:lnTo>
                <a:lnTo>
                  <a:pt x="1823308" y="508639"/>
                </a:lnTo>
                <a:lnTo>
                  <a:pt x="1825377" y="508640"/>
                </a:lnTo>
                <a:lnTo>
                  <a:pt x="1825378" y="508639"/>
                </a:lnTo>
                <a:lnTo>
                  <a:pt x="1366259" y="49522"/>
                </a:lnTo>
                <a:lnTo>
                  <a:pt x="994523" y="421258"/>
                </a:lnTo>
                <a:lnTo>
                  <a:pt x="994523" y="371737"/>
                </a:lnTo>
                <a:lnTo>
                  <a:pt x="136625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756A852-3139-6A2D-F459-41B23583B0BE}"/>
              </a:ext>
            </a:extLst>
          </p:cNvPr>
          <p:cNvSpPr/>
          <p:nvPr/>
        </p:nvSpPr>
        <p:spPr>
          <a:xfrm>
            <a:off x="6208628" y="2950622"/>
            <a:ext cx="2119652" cy="2109061"/>
          </a:xfrm>
          <a:custGeom>
            <a:avLst/>
            <a:gdLst>
              <a:gd name="connsiteX0" fmla="*/ 1366261 w 2732521"/>
              <a:gd name="connsiteY0" fmla="*/ 0 h 2732521"/>
              <a:gd name="connsiteX1" fmla="*/ 2732521 w 2732521"/>
              <a:gd name="connsiteY1" fmla="*/ 1366261 h 2732521"/>
              <a:gd name="connsiteX2" fmla="*/ 1366261 w 2732521"/>
              <a:gd name="connsiteY2" fmla="*/ 2732521 h 2732521"/>
              <a:gd name="connsiteX3" fmla="*/ 0 w 2732521"/>
              <a:gd name="connsiteY3" fmla="*/ 1366261 h 2732521"/>
              <a:gd name="connsiteX4" fmla="*/ 371739 w 2732521"/>
              <a:gd name="connsiteY4" fmla="*/ 994523 h 2732521"/>
              <a:gd name="connsiteX5" fmla="*/ 421260 w 2732521"/>
              <a:gd name="connsiteY5" fmla="*/ 994523 h 2732521"/>
              <a:gd name="connsiteX6" fmla="*/ 49523 w 2732521"/>
              <a:gd name="connsiteY6" fmla="*/ 1366260 h 2732521"/>
              <a:gd name="connsiteX7" fmla="*/ 1366261 w 2732521"/>
              <a:gd name="connsiteY7" fmla="*/ 2682999 h 2732521"/>
              <a:gd name="connsiteX8" fmla="*/ 2683000 w 2732521"/>
              <a:gd name="connsiteY8" fmla="*/ 1366260 h 2732521"/>
              <a:gd name="connsiteX9" fmla="*/ 1366261 w 2732521"/>
              <a:gd name="connsiteY9" fmla="*/ 49522 h 2732521"/>
              <a:gd name="connsiteX10" fmla="*/ 994522 w 2732521"/>
              <a:gd name="connsiteY10" fmla="*/ 421261 h 2732521"/>
              <a:gd name="connsiteX11" fmla="*/ 994522 w 2732521"/>
              <a:gd name="connsiteY11" fmla="*/ 371739 h 2732521"/>
              <a:gd name="connsiteX12" fmla="*/ 1366261 w 2732521"/>
              <a:gd name="connsiteY12" fmla="*/ 0 h 273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32521" h="2732521">
                <a:moveTo>
                  <a:pt x="1366261" y="0"/>
                </a:moveTo>
                <a:lnTo>
                  <a:pt x="2732521" y="1366261"/>
                </a:lnTo>
                <a:lnTo>
                  <a:pt x="1366261" y="2732521"/>
                </a:lnTo>
                <a:lnTo>
                  <a:pt x="0" y="1366261"/>
                </a:lnTo>
                <a:lnTo>
                  <a:pt x="371739" y="994523"/>
                </a:lnTo>
                <a:lnTo>
                  <a:pt x="421260" y="994523"/>
                </a:lnTo>
                <a:lnTo>
                  <a:pt x="49523" y="1366260"/>
                </a:lnTo>
                <a:lnTo>
                  <a:pt x="1366261" y="2682999"/>
                </a:lnTo>
                <a:lnTo>
                  <a:pt x="2683000" y="1366260"/>
                </a:lnTo>
                <a:lnTo>
                  <a:pt x="1366261" y="49522"/>
                </a:lnTo>
                <a:lnTo>
                  <a:pt x="994522" y="421261"/>
                </a:lnTo>
                <a:lnTo>
                  <a:pt x="994522" y="371739"/>
                </a:lnTo>
                <a:lnTo>
                  <a:pt x="136626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3823D1-05CC-717B-A3D3-D0F8DB31B326}"/>
              </a:ext>
            </a:extLst>
          </p:cNvPr>
          <p:cNvSpPr/>
          <p:nvPr/>
        </p:nvSpPr>
        <p:spPr>
          <a:xfrm>
            <a:off x="6808449" y="3225471"/>
            <a:ext cx="45719" cy="63509"/>
          </a:xfrm>
          <a:custGeom>
            <a:avLst/>
            <a:gdLst>
              <a:gd name="connsiteX0" fmla="*/ 30704 w 30704"/>
              <a:gd name="connsiteY0" fmla="*/ 0 h 82282"/>
              <a:gd name="connsiteX1" fmla="*/ 30704 w 30704"/>
              <a:gd name="connsiteY1" fmla="*/ 2059 h 82282"/>
              <a:gd name="connsiteX2" fmla="*/ 30703 w 30704"/>
              <a:gd name="connsiteY2" fmla="*/ 2059 h 82282"/>
              <a:gd name="connsiteX3" fmla="*/ 30703 w 30704"/>
              <a:gd name="connsiteY3" fmla="*/ 15881 h 82282"/>
              <a:gd name="connsiteX4" fmla="*/ 30703 w 30704"/>
              <a:gd name="connsiteY4" fmla="*/ 51581 h 82282"/>
              <a:gd name="connsiteX5" fmla="*/ 0 w 30704"/>
              <a:gd name="connsiteY5" fmla="*/ 82282 h 82282"/>
              <a:gd name="connsiteX6" fmla="*/ 2 w 30704"/>
              <a:gd name="connsiteY6" fmla="*/ 32761 h 82282"/>
              <a:gd name="connsiteX7" fmla="*/ 1 w 30704"/>
              <a:gd name="connsiteY7" fmla="*/ 32761 h 82282"/>
              <a:gd name="connsiteX8" fmla="*/ 0 w 30704"/>
              <a:gd name="connsiteY8" fmla="*/ 30701 h 82282"/>
              <a:gd name="connsiteX9" fmla="*/ 30704 w 30704"/>
              <a:gd name="connsiteY9" fmla="*/ 0 h 8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704" h="82282">
                <a:moveTo>
                  <a:pt x="30704" y="0"/>
                </a:moveTo>
                <a:lnTo>
                  <a:pt x="30704" y="2059"/>
                </a:lnTo>
                <a:lnTo>
                  <a:pt x="30703" y="2059"/>
                </a:lnTo>
                <a:lnTo>
                  <a:pt x="30703" y="15881"/>
                </a:lnTo>
                <a:lnTo>
                  <a:pt x="30703" y="51581"/>
                </a:lnTo>
                <a:lnTo>
                  <a:pt x="0" y="82282"/>
                </a:lnTo>
                <a:lnTo>
                  <a:pt x="2" y="32761"/>
                </a:lnTo>
                <a:lnTo>
                  <a:pt x="1" y="32761"/>
                </a:lnTo>
                <a:lnTo>
                  <a:pt x="0" y="30701"/>
                </a:lnTo>
                <a:lnTo>
                  <a:pt x="3070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D3BA375-8469-76FF-23C5-A01CD164F0AB}"/>
              </a:ext>
            </a:extLst>
          </p:cNvPr>
          <p:cNvSpPr/>
          <p:nvPr/>
        </p:nvSpPr>
        <p:spPr>
          <a:xfrm>
            <a:off x="5115993" y="1857987"/>
            <a:ext cx="2119651" cy="2109060"/>
          </a:xfrm>
          <a:custGeom>
            <a:avLst/>
            <a:gdLst>
              <a:gd name="connsiteX0" fmla="*/ 2223886 w 2732520"/>
              <a:gd name="connsiteY0" fmla="*/ 1874896 h 2732520"/>
              <a:gd name="connsiteX1" fmla="*/ 2223886 w 2732520"/>
              <a:gd name="connsiteY1" fmla="*/ 2223884 h 2732520"/>
              <a:gd name="connsiteX2" fmla="*/ 1874898 w 2732520"/>
              <a:gd name="connsiteY2" fmla="*/ 2223885 h 2732520"/>
              <a:gd name="connsiteX3" fmla="*/ 1874896 w 2732520"/>
              <a:gd name="connsiteY3" fmla="*/ 2223885 h 2732520"/>
              <a:gd name="connsiteX4" fmla="*/ 1366260 w 2732520"/>
              <a:gd name="connsiteY4" fmla="*/ 2732520 h 2732520"/>
              <a:gd name="connsiteX5" fmla="*/ 994525 w 2732520"/>
              <a:gd name="connsiteY5" fmla="*/ 2360785 h 2732520"/>
              <a:gd name="connsiteX6" fmla="*/ 994526 w 2732520"/>
              <a:gd name="connsiteY6" fmla="*/ 2311263 h 2732520"/>
              <a:gd name="connsiteX7" fmla="*/ 1366261 w 2732520"/>
              <a:gd name="connsiteY7" fmla="*/ 2682999 h 2732520"/>
              <a:gd name="connsiteX8" fmla="*/ 1825375 w 2732520"/>
              <a:gd name="connsiteY8" fmla="*/ 2223886 h 2732520"/>
              <a:gd name="connsiteX9" fmla="*/ 1864710 w 2732520"/>
              <a:gd name="connsiteY9" fmla="*/ 2223885 h 2732520"/>
              <a:gd name="connsiteX10" fmla="*/ 1825374 w 2732520"/>
              <a:gd name="connsiteY10" fmla="*/ 2223885 h 2732520"/>
              <a:gd name="connsiteX11" fmla="*/ 1825375 w 2732520"/>
              <a:gd name="connsiteY11" fmla="*/ 2223886 h 2732520"/>
              <a:gd name="connsiteX12" fmla="*/ 1823315 w 2732520"/>
              <a:gd name="connsiteY12" fmla="*/ 2223884 h 2732520"/>
              <a:gd name="connsiteX13" fmla="*/ 1854017 w 2732520"/>
              <a:gd name="connsiteY13" fmla="*/ 2193183 h 2732520"/>
              <a:gd name="connsiteX14" fmla="*/ 1856077 w 2732520"/>
              <a:gd name="connsiteY14" fmla="*/ 2193182 h 2732520"/>
              <a:gd name="connsiteX15" fmla="*/ 1856076 w 2732520"/>
              <a:gd name="connsiteY15" fmla="*/ 2193183 h 2732520"/>
              <a:gd name="connsiteX16" fmla="*/ 1905598 w 2732520"/>
              <a:gd name="connsiteY16" fmla="*/ 2193182 h 2732520"/>
              <a:gd name="connsiteX17" fmla="*/ 1905600 w 2732520"/>
              <a:gd name="connsiteY17" fmla="*/ 2193182 h 2732520"/>
              <a:gd name="connsiteX18" fmla="*/ 2193183 w 2732520"/>
              <a:gd name="connsiteY18" fmla="*/ 2193183 h 2732520"/>
              <a:gd name="connsiteX19" fmla="*/ 2193184 w 2732520"/>
              <a:gd name="connsiteY19" fmla="*/ 1905599 h 2732520"/>
              <a:gd name="connsiteX20" fmla="*/ 1366260 w 2732520"/>
              <a:gd name="connsiteY20" fmla="*/ 0 h 2732520"/>
              <a:gd name="connsiteX21" fmla="*/ 2732520 w 2732520"/>
              <a:gd name="connsiteY21" fmla="*/ 1366259 h 2732520"/>
              <a:gd name="connsiteX22" fmla="*/ 2223885 w 2732520"/>
              <a:gd name="connsiteY22" fmla="*/ 1874896 h 2732520"/>
              <a:gd name="connsiteX23" fmla="*/ 2223884 w 2732520"/>
              <a:gd name="connsiteY23" fmla="*/ 1839195 h 2732520"/>
              <a:gd name="connsiteX24" fmla="*/ 2223885 w 2732520"/>
              <a:gd name="connsiteY24" fmla="*/ 1825373 h 2732520"/>
              <a:gd name="connsiteX25" fmla="*/ 2682999 w 2732520"/>
              <a:gd name="connsiteY25" fmla="*/ 1366259 h 2732520"/>
              <a:gd name="connsiteX26" fmla="*/ 1366260 w 2732520"/>
              <a:gd name="connsiteY26" fmla="*/ 49521 h 2732520"/>
              <a:gd name="connsiteX27" fmla="*/ 49521 w 2732520"/>
              <a:gd name="connsiteY27" fmla="*/ 1366259 h 2732520"/>
              <a:gd name="connsiteX28" fmla="*/ 421258 w 2732520"/>
              <a:gd name="connsiteY28" fmla="*/ 1737996 h 2732520"/>
              <a:gd name="connsiteX29" fmla="*/ 371735 w 2732520"/>
              <a:gd name="connsiteY29" fmla="*/ 1737996 h 2732520"/>
              <a:gd name="connsiteX30" fmla="*/ 0 w 2732520"/>
              <a:gd name="connsiteY30" fmla="*/ 1366259 h 273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732520" h="2732520">
                <a:moveTo>
                  <a:pt x="2223886" y="1874896"/>
                </a:moveTo>
                <a:lnTo>
                  <a:pt x="2223886" y="2223884"/>
                </a:lnTo>
                <a:lnTo>
                  <a:pt x="1874898" y="2223885"/>
                </a:lnTo>
                <a:lnTo>
                  <a:pt x="1874896" y="2223885"/>
                </a:lnTo>
                <a:lnTo>
                  <a:pt x="1366260" y="2732520"/>
                </a:lnTo>
                <a:lnTo>
                  <a:pt x="994525" y="2360785"/>
                </a:lnTo>
                <a:lnTo>
                  <a:pt x="994526" y="2311263"/>
                </a:lnTo>
                <a:lnTo>
                  <a:pt x="1366261" y="2682999"/>
                </a:lnTo>
                <a:lnTo>
                  <a:pt x="1825375" y="2223886"/>
                </a:lnTo>
                <a:lnTo>
                  <a:pt x="1864710" y="2223885"/>
                </a:lnTo>
                <a:lnTo>
                  <a:pt x="1825374" y="2223885"/>
                </a:lnTo>
                <a:lnTo>
                  <a:pt x="1825375" y="2223886"/>
                </a:lnTo>
                <a:lnTo>
                  <a:pt x="1823315" y="2223884"/>
                </a:lnTo>
                <a:lnTo>
                  <a:pt x="1854017" y="2193183"/>
                </a:lnTo>
                <a:lnTo>
                  <a:pt x="1856077" y="2193182"/>
                </a:lnTo>
                <a:lnTo>
                  <a:pt x="1856076" y="2193183"/>
                </a:lnTo>
                <a:lnTo>
                  <a:pt x="1905598" y="2193182"/>
                </a:lnTo>
                <a:lnTo>
                  <a:pt x="1905600" y="2193182"/>
                </a:lnTo>
                <a:lnTo>
                  <a:pt x="2193183" y="2193183"/>
                </a:lnTo>
                <a:lnTo>
                  <a:pt x="2193184" y="1905599"/>
                </a:lnTo>
                <a:close/>
                <a:moveTo>
                  <a:pt x="1366260" y="0"/>
                </a:moveTo>
                <a:lnTo>
                  <a:pt x="2732520" y="1366259"/>
                </a:lnTo>
                <a:lnTo>
                  <a:pt x="2223885" y="1874896"/>
                </a:lnTo>
                <a:lnTo>
                  <a:pt x="2223884" y="1839195"/>
                </a:lnTo>
                <a:lnTo>
                  <a:pt x="2223885" y="1825373"/>
                </a:lnTo>
                <a:lnTo>
                  <a:pt x="2682999" y="1366259"/>
                </a:lnTo>
                <a:lnTo>
                  <a:pt x="1366260" y="49521"/>
                </a:lnTo>
                <a:lnTo>
                  <a:pt x="49521" y="1366259"/>
                </a:lnTo>
                <a:lnTo>
                  <a:pt x="421258" y="1737996"/>
                </a:lnTo>
                <a:lnTo>
                  <a:pt x="371735" y="1737996"/>
                </a:lnTo>
                <a:lnTo>
                  <a:pt x="0" y="136625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C9BE7FC-ED4E-3AB3-3715-798B22A9A1EA}"/>
              </a:ext>
            </a:extLst>
          </p:cNvPr>
          <p:cNvSpPr/>
          <p:nvPr/>
        </p:nvSpPr>
        <p:spPr>
          <a:xfrm>
            <a:off x="5439408" y="3331548"/>
            <a:ext cx="45719" cy="45719"/>
          </a:xfrm>
          <a:custGeom>
            <a:avLst/>
            <a:gdLst>
              <a:gd name="connsiteX0" fmla="*/ 0 w 31294"/>
              <a:gd name="connsiteY0" fmla="*/ 0 h 30703"/>
              <a:gd name="connsiteX1" fmla="*/ 592 w 31294"/>
              <a:gd name="connsiteY1" fmla="*/ 0 h 30703"/>
              <a:gd name="connsiteX2" fmla="*/ 31294 w 31294"/>
              <a:gd name="connsiteY2" fmla="*/ 30703 h 30703"/>
              <a:gd name="connsiteX3" fmla="*/ 30702 w 31294"/>
              <a:gd name="connsiteY3" fmla="*/ 30703 h 30703"/>
              <a:gd name="connsiteX4" fmla="*/ 0 w 31294"/>
              <a:gd name="connsiteY4" fmla="*/ 0 h 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94" h="30703">
                <a:moveTo>
                  <a:pt x="0" y="0"/>
                </a:moveTo>
                <a:lnTo>
                  <a:pt x="592" y="0"/>
                </a:lnTo>
                <a:lnTo>
                  <a:pt x="31294" y="30703"/>
                </a:lnTo>
                <a:lnTo>
                  <a:pt x="30702" y="3070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99016C5-40C5-91C4-80B6-9DCA661868C1}"/>
              </a:ext>
            </a:extLst>
          </p:cNvPr>
          <p:cNvSpPr/>
          <p:nvPr/>
        </p:nvSpPr>
        <p:spPr>
          <a:xfrm>
            <a:off x="4023360" y="2950620"/>
            <a:ext cx="2119651" cy="2109060"/>
          </a:xfrm>
          <a:custGeom>
            <a:avLst/>
            <a:gdLst>
              <a:gd name="connsiteX0" fmla="*/ 1824641 w 2732520"/>
              <a:gd name="connsiteY0" fmla="*/ 507902 h 2732520"/>
              <a:gd name="connsiteX1" fmla="*/ 1874162 w 2732520"/>
              <a:gd name="connsiteY1" fmla="*/ 507902 h 2732520"/>
              <a:gd name="connsiteX2" fmla="*/ 2224619 w 2732520"/>
              <a:gd name="connsiteY2" fmla="*/ 507902 h 2732520"/>
              <a:gd name="connsiteX3" fmla="*/ 2224618 w 2732520"/>
              <a:gd name="connsiteY3" fmla="*/ 858357 h 2732520"/>
              <a:gd name="connsiteX4" fmla="*/ 2732520 w 2732520"/>
              <a:gd name="connsiteY4" fmla="*/ 1366259 h 2732520"/>
              <a:gd name="connsiteX5" fmla="*/ 1366261 w 2732520"/>
              <a:gd name="connsiteY5" fmla="*/ 2732520 h 2732520"/>
              <a:gd name="connsiteX6" fmla="*/ 0 w 2732520"/>
              <a:gd name="connsiteY6" fmla="*/ 1366259 h 2732520"/>
              <a:gd name="connsiteX7" fmla="*/ 371739 w 2732520"/>
              <a:gd name="connsiteY7" fmla="*/ 994521 h 2732520"/>
              <a:gd name="connsiteX8" fmla="*/ 421261 w 2732520"/>
              <a:gd name="connsiteY8" fmla="*/ 994521 h 2732520"/>
              <a:gd name="connsiteX9" fmla="*/ 49522 w 2732520"/>
              <a:gd name="connsiteY9" fmla="*/ 1366260 h 2732520"/>
              <a:gd name="connsiteX10" fmla="*/ 1366260 w 2732520"/>
              <a:gd name="connsiteY10" fmla="*/ 2682999 h 2732520"/>
              <a:gd name="connsiteX11" fmla="*/ 2682998 w 2732520"/>
              <a:gd name="connsiteY11" fmla="*/ 1366260 h 2732520"/>
              <a:gd name="connsiteX12" fmla="*/ 2224619 w 2732520"/>
              <a:gd name="connsiteY12" fmla="*/ 907880 h 2732520"/>
              <a:gd name="connsiteX13" fmla="*/ 2224619 w 2732520"/>
              <a:gd name="connsiteY13" fmla="*/ 908473 h 2732520"/>
              <a:gd name="connsiteX14" fmla="*/ 2193916 w 2732520"/>
              <a:gd name="connsiteY14" fmla="*/ 877770 h 2732520"/>
              <a:gd name="connsiteX15" fmla="*/ 2193916 w 2732520"/>
              <a:gd name="connsiteY15" fmla="*/ 877177 h 2732520"/>
              <a:gd name="connsiteX16" fmla="*/ 2193917 w 2732520"/>
              <a:gd name="connsiteY16" fmla="*/ 827657 h 2732520"/>
              <a:gd name="connsiteX17" fmla="*/ 2193916 w 2732520"/>
              <a:gd name="connsiteY17" fmla="*/ 827656 h 2732520"/>
              <a:gd name="connsiteX18" fmla="*/ 2193917 w 2732520"/>
              <a:gd name="connsiteY18" fmla="*/ 538604 h 2732520"/>
              <a:gd name="connsiteX19" fmla="*/ 1904863 w 2732520"/>
              <a:gd name="connsiteY19" fmla="*/ 538604 h 2732520"/>
              <a:gd name="connsiteX20" fmla="*/ 1855343 w 2732520"/>
              <a:gd name="connsiteY20" fmla="*/ 538604 h 2732520"/>
              <a:gd name="connsiteX21" fmla="*/ 1366261 w 2732520"/>
              <a:gd name="connsiteY21" fmla="*/ 0 h 2732520"/>
              <a:gd name="connsiteX22" fmla="*/ 1874162 w 2732520"/>
              <a:gd name="connsiteY22" fmla="*/ 507900 h 2732520"/>
              <a:gd name="connsiteX23" fmla="*/ 1824641 w 2732520"/>
              <a:gd name="connsiteY23" fmla="*/ 507900 h 2732520"/>
              <a:gd name="connsiteX24" fmla="*/ 1366261 w 2732520"/>
              <a:gd name="connsiteY24" fmla="*/ 49521 h 2732520"/>
              <a:gd name="connsiteX25" fmla="*/ 994524 w 2732520"/>
              <a:gd name="connsiteY25" fmla="*/ 421260 h 2732520"/>
              <a:gd name="connsiteX26" fmla="*/ 994523 w 2732520"/>
              <a:gd name="connsiteY26" fmla="*/ 371737 h 273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732520" h="2732520">
                <a:moveTo>
                  <a:pt x="1824641" y="507902"/>
                </a:moveTo>
                <a:lnTo>
                  <a:pt x="1874162" y="507902"/>
                </a:lnTo>
                <a:lnTo>
                  <a:pt x="2224619" y="507902"/>
                </a:lnTo>
                <a:lnTo>
                  <a:pt x="2224618" y="858357"/>
                </a:lnTo>
                <a:lnTo>
                  <a:pt x="2732520" y="1366259"/>
                </a:lnTo>
                <a:lnTo>
                  <a:pt x="1366261" y="2732520"/>
                </a:lnTo>
                <a:lnTo>
                  <a:pt x="0" y="1366259"/>
                </a:lnTo>
                <a:lnTo>
                  <a:pt x="371739" y="994521"/>
                </a:lnTo>
                <a:lnTo>
                  <a:pt x="421261" y="994521"/>
                </a:lnTo>
                <a:lnTo>
                  <a:pt x="49522" y="1366260"/>
                </a:lnTo>
                <a:lnTo>
                  <a:pt x="1366260" y="2682999"/>
                </a:lnTo>
                <a:lnTo>
                  <a:pt x="2682998" y="1366260"/>
                </a:lnTo>
                <a:lnTo>
                  <a:pt x="2224619" y="907880"/>
                </a:lnTo>
                <a:lnTo>
                  <a:pt x="2224619" y="908473"/>
                </a:lnTo>
                <a:lnTo>
                  <a:pt x="2193916" y="877770"/>
                </a:lnTo>
                <a:lnTo>
                  <a:pt x="2193916" y="877177"/>
                </a:lnTo>
                <a:lnTo>
                  <a:pt x="2193917" y="827657"/>
                </a:lnTo>
                <a:lnTo>
                  <a:pt x="2193916" y="827656"/>
                </a:lnTo>
                <a:lnTo>
                  <a:pt x="2193917" y="538604"/>
                </a:lnTo>
                <a:lnTo>
                  <a:pt x="1904863" y="538604"/>
                </a:lnTo>
                <a:lnTo>
                  <a:pt x="1855343" y="538604"/>
                </a:lnTo>
                <a:close/>
                <a:moveTo>
                  <a:pt x="1366261" y="0"/>
                </a:moveTo>
                <a:lnTo>
                  <a:pt x="1874162" y="507900"/>
                </a:lnTo>
                <a:lnTo>
                  <a:pt x="1824641" y="507900"/>
                </a:lnTo>
                <a:lnTo>
                  <a:pt x="1366261" y="49521"/>
                </a:lnTo>
                <a:lnTo>
                  <a:pt x="994524" y="421260"/>
                </a:lnTo>
                <a:lnTo>
                  <a:pt x="994523" y="37173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73" name="Graphic 13" descr="Chat with solid fill">
            <a:extLst>
              <a:ext uri="{FF2B5EF4-FFF2-40B4-BE49-F238E27FC236}">
                <a16:creationId xmlns:a16="http://schemas.microsoft.com/office/drawing/2014/main" id="{FDCFFFDD-C2C9-091D-AEFC-A38A7E85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8570" y="2162594"/>
            <a:ext cx="664664" cy="664664"/>
          </a:xfrm>
          <a:prstGeom prst="rect">
            <a:avLst/>
          </a:prstGeom>
        </p:spPr>
      </p:pic>
      <p:pic>
        <p:nvPicPr>
          <p:cNvPr id="74" name="Graphic 14" descr="Single gear with solid fill">
            <a:extLst>
              <a:ext uri="{FF2B5EF4-FFF2-40B4-BE49-F238E27FC236}">
                <a16:creationId xmlns:a16="http://schemas.microsoft.com/office/drawing/2014/main" id="{52BB540C-F2F3-3866-084E-272564F67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7069" y="2162594"/>
            <a:ext cx="664664" cy="664664"/>
          </a:xfrm>
          <a:prstGeom prst="rect">
            <a:avLst/>
          </a:prstGeom>
        </p:spPr>
      </p:pic>
      <p:pic>
        <p:nvPicPr>
          <p:cNvPr id="75" name="Graphic 15" descr="Magnifying glass with solid fill">
            <a:extLst>
              <a:ext uri="{FF2B5EF4-FFF2-40B4-BE49-F238E27FC236}">
                <a16:creationId xmlns:a16="http://schemas.microsoft.com/office/drawing/2014/main" id="{A2B9CEAC-2B3B-86BA-3417-6DB95FD7DE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526" y="2162594"/>
            <a:ext cx="664664" cy="664664"/>
          </a:xfrm>
          <a:prstGeom prst="rect">
            <a:avLst/>
          </a:prstGeom>
        </p:spPr>
      </p:pic>
      <p:pic>
        <p:nvPicPr>
          <p:cNvPr id="76" name="Graphic 16" descr="Lightbulb">
            <a:extLst>
              <a:ext uri="{FF2B5EF4-FFF2-40B4-BE49-F238E27FC236}">
                <a16:creationId xmlns:a16="http://schemas.microsoft.com/office/drawing/2014/main" id="{A6A25186-94D4-2958-06E1-96290ADBCF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3686" y="4056480"/>
            <a:ext cx="666753" cy="666753"/>
          </a:xfrm>
          <a:prstGeom prst="rect">
            <a:avLst/>
          </a:prstGeom>
        </p:spPr>
      </p:pic>
      <p:sp>
        <p:nvSpPr>
          <p:cNvPr id="77" name="TextBox 17">
            <a:extLst>
              <a:ext uri="{FF2B5EF4-FFF2-40B4-BE49-F238E27FC236}">
                <a16:creationId xmlns:a16="http://schemas.microsoft.com/office/drawing/2014/main" id="{F9F223E7-1E8C-50B3-674C-4446DE488B23}"/>
              </a:ext>
            </a:extLst>
          </p:cNvPr>
          <p:cNvSpPr txBox="1"/>
          <p:nvPr/>
        </p:nvSpPr>
        <p:spPr>
          <a:xfrm>
            <a:off x="1215604" y="2744898"/>
            <a:ext cx="1209531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2"/>
                </a:solidFill>
              </a:rPr>
              <a:t>Felhasználó kezelés</a:t>
            </a:r>
          </a:p>
        </p:txBody>
      </p:sp>
      <p:sp>
        <p:nvSpPr>
          <p:cNvPr id="78" name="TextBox 18">
            <a:extLst>
              <a:ext uri="{FF2B5EF4-FFF2-40B4-BE49-F238E27FC236}">
                <a16:creationId xmlns:a16="http://schemas.microsoft.com/office/drawing/2014/main" id="{C6FE49DC-D987-2115-5848-35BEB783BB2A}"/>
              </a:ext>
            </a:extLst>
          </p:cNvPr>
          <p:cNvSpPr txBox="1"/>
          <p:nvPr/>
        </p:nvSpPr>
        <p:spPr>
          <a:xfrm>
            <a:off x="3400871" y="2855610"/>
            <a:ext cx="1209531" cy="332574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2"/>
                </a:solidFill>
              </a:rPr>
              <a:t>Statisztika</a:t>
            </a:r>
          </a:p>
        </p:txBody>
      </p:sp>
      <p:sp>
        <p:nvSpPr>
          <p:cNvPr id="79" name="TextBox 19">
            <a:extLst>
              <a:ext uri="{FF2B5EF4-FFF2-40B4-BE49-F238E27FC236}">
                <a16:creationId xmlns:a16="http://schemas.microsoft.com/office/drawing/2014/main" id="{16EF931A-C81F-1B23-FC07-56E3641950B7}"/>
              </a:ext>
            </a:extLst>
          </p:cNvPr>
          <p:cNvSpPr txBox="1"/>
          <p:nvPr/>
        </p:nvSpPr>
        <p:spPr>
          <a:xfrm>
            <a:off x="5586137" y="2805226"/>
            <a:ext cx="1209531" cy="356330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2"/>
                </a:solidFill>
              </a:rPr>
              <a:t>Visszajelzés</a:t>
            </a:r>
          </a:p>
        </p:txBody>
      </p:sp>
      <p:sp>
        <p:nvSpPr>
          <p:cNvPr id="80" name="TextBox 20">
            <a:extLst>
              <a:ext uri="{FF2B5EF4-FFF2-40B4-BE49-F238E27FC236}">
                <a16:creationId xmlns:a16="http://schemas.microsoft.com/office/drawing/2014/main" id="{F1765D40-F5E3-30EB-C682-40523E16C68F}"/>
              </a:ext>
            </a:extLst>
          </p:cNvPr>
          <p:cNvSpPr txBox="1"/>
          <p:nvPr/>
        </p:nvSpPr>
        <p:spPr>
          <a:xfrm>
            <a:off x="2307833" y="3742577"/>
            <a:ext cx="1209531" cy="3231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2"/>
                </a:solidFill>
              </a:rPr>
              <a:t>Képfeldolgozás</a:t>
            </a: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FA54CBFB-8B8C-91CB-1BEE-71C1B95ECF23}"/>
              </a:ext>
            </a:extLst>
          </p:cNvPr>
          <p:cNvSpPr txBox="1"/>
          <p:nvPr/>
        </p:nvSpPr>
        <p:spPr>
          <a:xfrm>
            <a:off x="4493302" y="3569112"/>
            <a:ext cx="1209531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noProof="1">
                <a:solidFill>
                  <a:schemeClr val="bg2"/>
                </a:solidFill>
              </a:rPr>
              <a:t>Chatbot integráció</a:t>
            </a:r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D9DC8D3F-0B71-0A75-E298-21738F07D393}"/>
              </a:ext>
            </a:extLst>
          </p:cNvPr>
          <p:cNvSpPr txBox="1"/>
          <p:nvPr/>
        </p:nvSpPr>
        <p:spPr>
          <a:xfrm>
            <a:off x="6678770" y="3627161"/>
            <a:ext cx="1209531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Beteg Adminisztráció</a:t>
            </a:r>
          </a:p>
        </p:txBody>
      </p:sp>
      <p:pic>
        <p:nvPicPr>
          <p:cNvPr id="84" name="Graphic 83" descr="Images with solid fill">
            <a:extLst>
              <a:ext uri="{FF2B5EF4-FFF2-40B4-BE49-F238E27FC236}">
                <a16:creationId xmlns:a16="http://schemas.microsoft.com/office/drawing/2014/main" id="{4502323C-0492-D9F4-093F-BD96E37A7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8653" y="4075911"/>
            <a:ext cx="627889" cy="627889"/>
          </a:xfrm>
          <a:prstGeom prst="rect">
            <a:avLst/>
          </a:prstGeom>
        </p:spPr>
      </p:pic>
      <p:pic>
        <p:nvPicPr>
          <p:cNvPr id="88" name="Graphic 87" descr="Medical with solid fill">
            <a:extLst>
              <a:ext uri="{FF2B5EF4-FFF2-40B4-BE49-F238E27FC236}">
                <a16:creationId xmlns:a16="http://schemas.microsoft.com/office/drawing/2014/main" id="{345409CE-4230-6231-0B95-89DCFC88A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02540" y="4066738"/>
            <a:ext cx="731827" cy="73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0DC1DC54-B786-0BE1-762C-D3F007FB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4</a:t>
            </a:fld>
            <a:r>
              <a:rPr lang="hu-HU" dirty="0"/>
              <a:t> /18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90396" y="634737"/>
            <a:ext cx="5334000" cy="417513"/>
          </a:xfrm>
        </p:spPr>
        <p:txBody>
          <a:bodyPr>
            <a:normAutofit fontScale="90000"/>
          </a:bodyPr>
          <a:lstStyle/>
          <a:p>
            <a:r>
              <a:rPr lang="hu-HU" dirty="0"/>
              <a:t>Hasonló rendszerek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B62E2DD-A0F7-C1DF-A8FB-21E6DC374482}"/>
              </a:ext>
            </a:extLst>
          </p:cNvPr>
          <p:cNvGrpSpPr/>
          <p:nvPr/>
        </p:nvGrpSpPr>
        <p:grpSpPr>
          <a:xfrm>
            <a:off x="1302371" y="1880832"/>
            <a:ext cx="6470028" cy="1548168"/>
            <a:chOff x="3295649" y="923925"/>
            <a:chExt cx="5546425" cy="1344822"/>
          </a:xfrm>
          <a:solidFill>
            <a:schemeClr val="accent1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764B47A-3560-C0B5-6FAB-018A04773BEF}"/>
                </a:ext>
              </a:extLst>
            </p:cNvPr>
            <p:cNvSpPr/>
            <p:nvPr/>
          </p:nvSpPr>
          <p:spPr>
            <a:xfrm>
              <a:off x="3295649" y="923925"/>
              <a:ext cx="3155006" cy="1057275"/>
            </a:xfrm>
            <a:custGeom>
              <a:avLst/>
              <a:gdLst>
                <a:gd name="connsiteX0" fmla="*/ 0 w 3155006"/>
                <a:gd name="connsiteY0" fmla="*/ 0 h 1057275"/>
                <a:gd name="connsiteX1" fmla="*/ 2242498 w 3155006"/>
                <a:gd name="connsiteY1" fmla="*/ 0 h 1057275"/>
                <a:gd name="connsiteX2" fmla="*/ 3155006 w 3155006"/>
                <a:gd name="connsiteY2" fmla="*/ 1057275 h 1057275"/>
                <a:gd name="connsiteX3" fmla="*/ 0 w 3155006"/>
                <a:gd name="connsiteY3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006" h="1057275">
                  <a:moveTo>
                    <a:pt x="0" y="0"/>
                  </a:moveTo>
                  <a:lnTo>
                    <a:pt x="2242498" y="0"/>
                  </a:lnTo>
                  <a:lnTo>
                    <a:pt x="3155006" y="1057275"/>
                  </a:lnTo>
                  <a:lnTo>
                    <a:pt x="0" y="10572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98" name="Right Triangle 97">
              <a:extLst>
                <a:ext uri="{FF2B5EF4-FFF2-40B4-BE49-F238E27FC236}">
                  <a16:creationId xmlns:a16="http://schemas.microsoft.com/office/drawing/2014/main" id="{F0437D87-81CF-3DE6-551A-9922D7BE9506}"/>
                </a:ext>
              </a:extLst>
            </p:cNvPr>
            <p:cNvSpPr/>
            <p:nvPr/>
          </p:nvSpPr>
          <p:spPr>
            <a:xfrm flipH="1" flipV="1">
              <a:off x="3295649" y="1981200"/>
              <a:ext cx="517225" cy="287547"/>
            </a:xfrm>
            <a:prstGeom prst="rtTriangle">
              <a:avLst/>
            </a:prstGeom>
            <a:gradFill flip="none" rotWithShape="1">
              <a:gsLst>
                <a:gs pos="100000">
                  <a:srgbClr val="042432"/>
                </a:gs>
                <a:gs pos="0">
                  <a:schemeClr val="tx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9" name="Right Triangle 98">
              <a:extLst>
                <a:ext uri="{FF2B5EF4-FFF2-40B4-BE49-F238E27FC236}">
                  <a16:creationId xmlns:a16="http://schemas.microsoft.com/office/drawing/2014/main" id="{BB422968-2DBB-387D-EEEB-530997842C64}"/>
                </a:ext>
              </a:extLst>
            </p:cNvPr>
            <p:cNvSpPr/>
            <p:nvPr/>
          </p:nvSpPr>
          <p:spPr>
            <a:xfrm flipV="1">
              <a:off x="8320866" y="1981199"/>
              <a:ext cx="521208" cy="287547"/>
            </a:xfrm>
            <a:prstGeom prst="rtTriangl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D87A9A7-12AC-DCC0-B8B9-2F13A07A5127}"/>
                </a:ext>
              </a:extLst>
            </p:cNvPr>
            <p:cNvSpPr/>
            <p:nvPr/>
          </p:nvSpPr>
          <p:spPr>
            <a:xfrm>
              <a:off x="5687068" y="923925"/>
              <a:ext cx="3155006" cy="1057275"/>
            </a:xfrm>
            <a:custGeom>
              <a:avLst/>
              <a:gdLst>
                <a:gd name="connsiteX0" fmla="*/ 0 w 3155006"/>
                <a:gd name="connsiteY0" fmla="*/ 0 h 1057275"/>
                <a:gd name="connsiteX1" fmla="*/ 3155006 w 3155006"/>
                <a:gd name="connsiteY1" fmla="*/ 0 h 1057275"/>
                <a:gd name="connsiteX2" fmla="*/ 3155006 w 3155006"/>
                <a:gd name="connsiteY2" fmla="*/ 1057275 h 1057275"/>
                <a:gd name="connsiteX3" fmla="*/ 912508 w 3155006"/>
                <a:gd name="connsiteY3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006" h="1057275">
                  <a:moveTo>
                    <a:pt x="0" y="0"/>
                  </a:moveTo>
                  <a:lnTo>
                    <a:pt x="3155006" y="0"/>
                  </a:lnTo>
                  <a:lnTo>
                    <a:pt x="3155006" y="1057275"/>
                  </a:lnTo>
                  <a:lnTo>
                    <a:pt x="912508" y="10572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A2BE996-B49F-3BB7-73D4-D3326C698CFD}"/>
              </a:ext>
            </a:extLst>
          </p:cNvPr>
          <p:cNvGrpSpPr/>
          <p:nvPr/>
        </p:nvGrpSpPr>
        <p:grpSpPr>
          <a:xfrm>
            <a:off x="1302373" y="3379469"/>
            <a:ext cx="6470029" cy="1548168"/>
            <a:chOff x="3295649" y="923925"/>
            <a:chExt cx="5546425" cy="1344822"/>
          </a:xfrm>
          <a:solidFill>
            <a:schemeClr val="accent1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B06A912-66C3-31E4-3520-DBBD15609FCC}"/>
                </a:ext>
              </a:extLst>
            </p:cNvPr>
            <p:cNvSpPr/>
            <p:nvPr/>
          </p:nvSpPr>
          <p:spPr>
            <a:xfrm>
              <a:off x="3295649" y="923925"/>
              <a:ext cx="3155006" cy="1057275"/>
            </a:xfrm>
            <a:custGeom>
              <a:avLst/>
              <a:gdLst>
                <a:gd name="connsiteX0" fmla="*/ 0 w 3155006"/>
                <a:gd name="connsiteY0" fmla="*/ 0 h 1057275"/>
                <a:gd name="connsiteX1" fmla="*/ 2242498 w 3155006"/>
                <a:gd name="connsiteY1" fmla="*/ 0 h 1057275"/>
                <a:gd name="connsiteX2" fmla="*/ 3155006 w 3155006"/>
                <a:gd name="connsiteY2" fmla="*/ 1057275 h 1057275"/>
                <a:gd name="connsiteX3" fmla="*/ 0 w 3155006"/>
                <a:gd name="connsiteY3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006" h="1057275">
                  <a:moveTo>
                    <a:pt x="0" y="0"/>
                  </a:moveTo>
                  <a:lnTo>
                    <a:pt x="2242498" y="0"/>
                  </a:lnTo>
                  <a:lnTo>
                    <a:pt x="3155006" y="1057275"/>
                  </a:lnTo>
                  <a:lnTo>
                    <a:pt x="0" y="1057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7E0DB46F-36D4-E7AF-192A-C389075192B1}"/>
                </a:ext>
              </a:extLst>
            </p:cNvPr>
            <p:cNvSpPr/>
            <p:nvPr/>
          </p:nvSpPr>
          <p:spPr>
            <a:xfrm flipH="1" flipV="1">
              <a:off x="3295649" y="1981200"/>
              <a:ext cx="517225" cy="287547"/>
            </a:xfrm>
            <a:prstGeom prst="rtTriangle">
              <a:avLst/>
            </a:pr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id="{2E446CFE-209B-7D78-CB26-63722D783F0F}"/>
                </a:ext>
              </a:extLst>
            </p:cNvPr>
            <p:cNvSpPr/>
            <p:nvPr/>
          </p:nvSpPr>
          <p:spPr>
            <a:xfrm flipV="1">
              <a:off x="8320866" y="1981199"/>
              <a:ext cx="521208" cy="287547"/>
            </a:xfrm>
            <a:prstGeom prst="rtTriangle">
              <a:avLst/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255EF20-4FD8-F4D4-9A64-748686B25F63}"/>
                </a:ext>
              </a:extLst>
            </p:cNvPr>
            <p:cNvSpPr/>
            <p:nvPr/>
          </p:nvSpPr>
          <p:spPr>
            <a:xfrm>
              <a:off x="5687068" y="923925"/>
              <a:ext cx="3155006" cy="1057275"/>
            </a:xfrm>
            <a:custGeom>
              <a:avLst/>
              <a:gdLst>
                <a:gd name="connsiteX0" fmla="*/ 0 w 3155006"/>
                <a:gd name="connsiteY0" fmla="*/ 0 h 1057275"/>
                <a:gd name="connsiteX1" fmla="*/ 3155006 w 3155006"/>
                <a:gd name="connsiteY1" fmla="*/ 0 h 1057275"/>
                <a:gd name="connsiteX2" fmla="*/ 3155006 w 3155006"/>
                <a:gd name="connsiteY2" fmla="*/ 1057275 h 1057275"/>
                <a:gd name="connsiteX3" fmla="*/ 912508 w 3155006"/>
                <a:gd name="connsiteY3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006" h="1057275">
                  <a:moveTo>
                    <a:pt x="0" y="0"/>
                  </a:moveTo>
                  <a:lnTo>
                    <a:pt x="3155006" y="0"/>
                  </a:lnTo>
                  <a:lnTo>
                    <a:pt x="3155006" y="1057275"/>
                  </a:lnTo>
                  <a:lnTo>
                    <a:pt x="912508" y="1057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E08C878-68A3-BEF6-C4ED-76E914BB9292}"/>
              </a:ext>
            </a:extLst>
          </p:cNvPr>
          <p:cNvGrpSpPr/>
          <p:nvPr/>
        </p:nvGrpSpPr>
        <p:grpSpPr>
          <a:xfrm>
            <a:off x="1276030" y="4846572"/>
            <a:ext cx="6470029" cy="1548168"/>
            <a:chOff x="3295649" y="923925"/>
            <a:chExt cx="5546425" cy="1344822"/>
          </a:xfrm>
          <a:solidFill>
            <a:schemeClr val="accent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42A8639-0D77-B4A3-C0B1-9900C1D9FDAA}"/>
                </a:ext>
              </a:extLst>
            </p:cNvPr>
            <p:cNvSpPr/>
            <p:nvPr/>
          </p:nvSpPr>
          <p:spPr>
            <a:xfrm>
              <a:off x="3295649" y="923925"/>
              <a:ext cx="3155006" cy="1057275"/>
            </a:xfrm>
            <a:custGeom>
              <a:avLst/>
              <a:gdLst>
                <a:gd name="connsiteX0" fmla="*/ 0 w 3155006"/>
                <a:gd name="connsiteY0" fmla="*/ 0 h 1057275"/>
                <a:gd name="connsiteX1" fmla="*/ 2242498 w 3155006"/>
                <a:gd name="connsiteY1" fmla="*/ 0 h 1057275"/>
                <a:gd name="connsiteX2" fmla="*/ 3155006 w 3155006"/>
                <a:gd name="connsiteY2" fmla="*/ 1057275 h 1057275"/>
                <a:gd name="connsiteX3" fmla="*/ 0 w 3155006"/>
                <a:gd name="connsiteY3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006" h="1057275">
                  <a:moveTo>
                    <a:pt x="0" y="0"/>
                  </a:moveTo>
                  <a:lnTo>
                    <a:pt x="2242498" y="0"/>
                  </a:lnTo>
                  <a:lnTo>
                    <a:pt x="3155006" y="1057275"/>
                  </a:lnTo>
                  <a:lnTo>
                    <a:pt x="0" y="105727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E999A130-51DB-E1C6-7BFD-09C514763903}"/>
                </a:ext>
              </a:extLst>
            </p:cNvPr>
            <p:cNvSpPr/>
            <p:nvPr/>
          </p:nvSpPr>
          <p:spPr>
            <a:xfrm flipH="1" flipV="1">
              <a:off x="3295649" y="1981200"/>
              <a:ext cx="517225" cy="287547"/>
            </a:xfrm>
            <a:prstGeom prst="rtTriangle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90309D0F-C68C-AA97-4DC3-99036BD0D6E4}"/>
                </a:ext>
              </a:extLst>
            </p:cNvPr>
            <p:cNvSpPr/>
            <p:nvPr/>
          </p:nvSpPr>
          <p:spPr>
            <a:xfrm flipV="1">
              <a:off x="8320866" y="1981199"/>
              <a:ext cx="521208" cy="287547"/>
            </a:xfrm>
            <a:prstGeom prst="rtTriangle">
              <a:avLst/>
            </a:prstGeom>
            <a:gradFill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D26DB8E-394E-76FA-1F38-36B92338D253}"/>
                </a:ext>
              </a:extLst>
            </p:cNvPr>
            <p:cNvSpPr/>
            <p:nvPr/>
          </p:nvSpPr>
          <p:spPr>
            <a:xfrm>
              <a:off x="5687068" y="923925"/>
              <a:ext cx="3155006" cy="1057275"/>
            </a:xfrm>
            <a:custGeom>
              <a:avLst/>
              <a:gdLst>
                <a:gd name="connsiteX0" fmla="*/ 0 w 3155006"/>
                <a:gd name="connsiteY0" fmla="*/ 0 h 1057275"/>
                <a:gd name="connsiteX1" fmla="*/ 3155006 w 3155006"/>
                <a:gd name="connsiteY1" fmla="*/ 0 h 1057275"/>
                <a:gd name="connsiteX2" fmla="*/ 3155006 w 3155006"/>
                <a:gd name="connsiteY2" fmla="*/ 1057275 h 1057275"/>
                <a:gd name="connsiteX3" fmla="*/ 912508 w 3155006"/>
                <a:gd name="connsiteY3" fmla="*/ 1057275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006" h="1057275">
                  <a:moveTo>
                    <a:pt x="0" y="0"/>
                  </a:moveTo>
                  <a:lnTo>
                    <a:pt x="3155006" y="0"/>
                  </a:lnTo>
                  <a:lnTo>
                    <a:pt x="3155006" y="1057275"/>
                  </a:lnTo>
                  <a:lnTo>
                    <a:pt x="912508" y="105727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ACEFD9-E4C2-2A4C-61D0-AF0E02FCDBCF}"/>
              </a:ext>
            </a:extLst>
          </p:cNvPr>
          <p:cNvGrpSpPr/>
          <p:nvPr/>
        </p:nvGrpSpPr>
        <p:grpSpPr>
          <a:xfrm>
            <a:off x="2385943" y="3589347"/>
            <a:ext cx="4158032" cy="115793"/>
            <a:chOff x="3298031" y="2536778"/>
            <a:chExt cx="5544043" cy="100584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B3543E2-5DFF-EF49-9F24-8D400E52D591}"/>
                </a:ext>
              </a:extLst>
            </p:cNvPr>
            <p:cNvSpPr/>
            <p:nvPr/>
          </p:nvSpPr>
          <p:spPr>
            <a:xfrm>
              <a:off x="3298031" y="2536778"/>
              <a:ext cx="3152624" cy="100584"/>
            </a:xfrm>
            <a:prstGeom prst="ellipse">
              <a:avLst/>
            </a:pr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66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8BD0C74-565A-708D-B488-26B34D4E27CC}"/>
                </a:ext>
              </a:extLst>
            </p:cNvPr>
            <p:cNvSpPr/>
            <p:nvPr/>
          </p:nvSpPr>
          <p:spPr>
            <a:xfrm>
              <a:off x="6591300" y="2536778"/>
              <a:ext cx="2250774" cy="100584"/>
            </a:xfrm>
            <a:prstGeom prst="ellipse">
              <a:avLst/>
            </a:pr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66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B470F62-F3BA-54DD-D24C-FE7CFE3831B3}"/>
              </a:ext>
            </a:extLst>
          </p:cNvPr>
          <p:cNvGrpSpPr/>
          <p:nvPr/>
        </p:nvGrpSpPr>
        <p:grpSpPr>
          <a:xfrm>
            <a:off x="2359598" y="5114850"/>
            <a:ext cx="4158032" cy="115793"/>
            <a:chOff x="3298031" y="2536778"/>
            <a:chExt cx="5544043" cy="100584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71E675F-7B7B-2153-9A78-A9E201A1DD87}"/>
                </a:ext>
              </a:extLst>
            </p:cNvPr>
            <p:cNvSpPr/>
            <p:nvPr/>
          </p:nvSpPr>
          <p:spPr>
            <a:xfrm>
              <a:off x="3298031" y="2536778"/>
              <a:ext cx="3152624" cy="100584"/>
            </a:xfrm>
            <a:prstGeom prst="ellipse">
              <a:avLst/>
            </a:pr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66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9AF4A08-1323-1711-344E-975AE01B8FE4}"/>
                </a:ext>
              </a:extLst>
            </p:cNvPr>
            <p:cNvSpPr/>
            <p:nvPr/>
          </p:nvSpPr>
          <p:spPr>
            <a:xfrm>
              <a:off x="6591300" y="2536778"/>
              <a:ext cx="2250774" cy="100584"/>
            </a:xfrm>
            <a:prstGeom prst="ellipse">
              <a:avLst/>
            </a:pr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66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DC8800-A351-66D9-EC8C-35906708BA0E}"/>
              </a:ext>
            </a:extLst>
          </p:cNvPr>
          <p:cNvGrpSpPr/>
          <p:nvPr/>
        </p:nvGrpSpPr>
        <p:grpSpPr>
          <a:xfrm>
            <a:off x="2359598" y="6421743"/>
            <a:ext cx="4158032" cy="115793"/>
            <a:chOff x="3298031" y="2536778"/>
            <a:chExt cx="5544043" cy="10058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69A2968-CD61-47B7-53EB-90894ADBA947}"/>
                </a:ext>
              </a:extLst>
            </p:cNvPr>
            <p:cNvSpPr/>
            <p:nvPr/>
          </p:nvSpPr>
          <p:spPr>
            <a:xfrm>
              <a:off x="3298031" y="2536778"/>
              <a:ext cx="3152624" cy="100584"/>
            </a:xfrm>
            <a:prstGeom prst="ellipse">
              <a:avLst/>
            </a:pr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66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C29C082-7874-573B-D9C5-889DA08467EF}"/>
                </a:ext>
              </a:extLst>
            </p:cNvPr>
            <p:cNvSpPr/>
            <p:nvPr/>
          </p:nvSpPr>
          <p:spPr>
            <a:xfrm>
              <a:off x="6591300" y="2536778"/>
              <a:ext cx="2250774" cy="100584"/>
            </a:xfrm>
            <a:prstGeom prst="ellipse">
              <a:avLst/>
            </a:prstGeom>
            <a:gradFill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66">
                <a:defRPr/>
              </a:pPr>
              <a:endParaRPr lang="en-US" sz="1350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6071041-B289-E48C-6882-222E538D0DEC}"/>
              </a:ext>
            </a:extLst>
          </p:cNvPr>
          <p:cNvGrpSpPr/>
          <p:nvPr/>
        </p:nvGrpSpPr>
        <p:grpSpPr>
          <a:xfrm>
            <a:off x="4664877" y="4826132"/>
            <a:ext cx="3054839" cy="940969"/>
            <a:chOff x="350992" y="2894531"/>
            <a:chExt cx="2282460" cy="688095"/>
          </a:xfrm>
        </p:grpSpPr>
        <p:sp>
          <p:nvSpPr>
            <p:cNvPr id="81" name="TextBox 93">
              <a:extLst>
                <a:ext uri="{FF2B5EF4-FFF2-40B4-BE49-F238E27FC236}">
                  <a16:creationId xmlns:a16="http://schemas.microsoft.com/office/drawing/2014/main" id="{4D597BA4-4476-00EA-F591-334B8F391C76}"/>
                </a:ext>
              </a:extLst>
            </p:cNvPr>
            <p:cNvSpPr txBox="1"/>
            <p:nvPr/>
          </p:nvSpPr>
          <p:spPr>
            <a:xfrm>
              <a:off x="350992" y="2894531"/>
              <a:ext cx="2282460" cy="27007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 err="1">
                  <a:solidFill>
                    <a:schemeClr val="bg1"/>
                  </a:solidFill>
                </a:rPr>
                <a:t>Nyomon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Követés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94">
              <a:extLst>
                <a:ext uri="{FF2B5EF4-FFF2-40B4-BE49-F238E27FC236}">
                  <a16:creationId xmlns:a16="http://schemas.microsoft.com/office/drawing/2014/main" id="{C02C1B78-03DC-A201-0CA2-D437A03AF15F}"/>
                </a:ext>
              </a:extLst>
            </p:cNvPr>
            <p:cNvSpPr txBox="1"/>
            <p:nvPr/>
          </p:nvSpPr>
          <p:spPr>
            <a:xfrm>
              <a:off x="358787" y="3177508"/>
              <a:ext cx="2255032" cy="4051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000" b="1" dirty="0">
                  <a:solidFill>
                    <a:schemeClr val="bg1"/>
                  </a:solidFill>
                </a:rPr>
                <a:t> MyChart </a:t>
              </a:r>
              <a:r>
                <a:rPr lang="en-US" sz="1000" b="1" dirty="0" err="1">
                  <a:solidFill>
                    <a:schemeClr val="bg1"/>
                  </a:solidFill>
                </a:rPr>
                <a:t>és</a:t>
              </a:r>
              <a:r>
                <a:rPr lang="en-US" sz="1000" b="1" dirty="0">
                  <a:solidFill>
                    <a:schemeClr val="bg1"/>
                  </a:solidFill>
                </a:rPr>
                <a:t> a </a:t>
              </a:r>
              <a:r>
                <a:rPr lang="en-US" sz="1000" b="1" dirty="0" err="1">
                  <a:solidFill>
                    <a:schemeClr val="bg1"/>
                  </a:solidFill>
                </a:rPr>
                <a:t>Glükóz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Napló</a:t>
              </a:r>
              <a:r>
                <a:rPr lang="en-US" sz="1000" b="1" dirty="0">
                  <a:solidFill>
                    <a:schemeClr val="bg1"/>
                  </a:solidFill>
                </a:rPr>
                <a:t>, a </a:t>
              </a:r>
              <a:r>
                <a:rPr lang="en-US" sz="1000" b="1" dirty="0" err="1">
                  <a:solidFill>
                    <a:schemeClr val="bg1"/>
                  </a:solidFill>
                </a:rPr>
                <a:t>krónikus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betegségek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kezelésében</a:t>
              </a:r>
              <a:r>
                <a:rPr lang="hu-HU" sz="1000" b="1" dirty="0">
                  <a:solidFill>
                    <a:schemeClr val="bg1"/>
                  </a:solidFill>
                </a:rPr>
                <a:t> segít </a:t>
              </a:r>
              <a:r>
                <a:rPr lang="en-US" sz="1000" b="1" dirty="0">
                  <a:solidFill>
                    <a:schemeClr val="bg1"/>
                  </a:solidFill>
                </a:rPr>
                <a:t>a </a:t>
              </a:r>
              <a:r>
                <a:rPr lang="en-US" sz="1000" b="1" dirty="0" err="1">
                  <a:solidFill>
                    <a:schemeClr val="bg1"/>
                  </a:solidFill>
                </a:rPr>
                <a:t>betegek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számára</a:t>
              </a:r>
              <a:r>
                <a:rPr lang="en-US" sz="1000" b="1" dirty="0">
                  <a:solidFill>
                    <a:schemeClr val="bg1"/>
                  </a:solidFill>
                </a:rPr>
                <a:t>,</a:t>
              </a:r>
              <a:r>
                <a:rPr lang="hu-HU" sz="1000" b="1" dirty="0">
                  <a:solidFill>
                    <a:schemeClr val="bg1"/>
                  </a:solidFill>
                </a:rPr>
                <a:t> </a:t>
              </a:r>
              <a:br>
                <a:rPr lang="hu-HU" sz="1000" b="1" dirty="0">
                  <a:solidFill>
                    <a:schemeClr val="bg1"/>
                  </a:solidFill>
                </a:rPr>
              </a:b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nyomon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kövessék</a:t>
              </a:r>
              <a:r>
                <a:rPr lang="hu-HU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adataikat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179934-37DC-88BC-1D6E-A6D91D6A5ABB}"/>
              </a:ext>
            </a:extLst>
          </p:cNvPr>
          <p:cNvGrpSpPr/>
          <p:nvPr/>
        </p:nvGrpSpPr>
        <p:grpSpPr>
          <a:xfrm>
            <a:off x="4855894" y="3349174"/>
            <a:ext cx="2863302" cy="983229"/>
            <a:chOff x="350992" y="2917867"/>
            <a:chExt cx="2282460" cy="594753"/>
          </a:xfrm>
        </p:grpSpPr>
        <p:sp>
          <p:nvSpPr>
            <p:cNvPr id="79" name="TextBox 96">
              <a:extLst>
                <a:ext uri="{FF2B5EF4-FFF2-40B4-BE49-F238E27FC236}">
                  <a16:creationId xmlns:a16="http://schemas.microsoft.com/office/drawing/2014/main" id="{9051DBAB-8B5F-4D36-1A74-3CA615FE3615}"/>
                </a:ext>
              </a:extLst>
            </p:cNvPr>
            <p:cNvSpPr txBox="1"/>
            <p:nvPr/>
          </p:nvSpPr>
          <p:spPr>
            <a:xfrm>
              <a:off x="350992" y="2917867"/>
              <a:ext cx="2282460" cy="223408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 err="1">
                  <a:solidFill>
                    <a:schemeClr val="bg1"/>
                  </a:solidFill>
                </a:rPr>
                <a:t>Személyreszabás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80" name="TextBox 97">
              <a:extLst>
                <a:ext uri="{FF2B5EF4-FFF2-40B4-BE49-F238E27FC236}">
                  <a16:creationId xmlns:a16="http://schemas.microsoft.com/office/drawing/2014/main" id="{37A07581-05F2-DB9E-A039-350AA800DED7}"/>
                </a:ext>
              </a:extLst>
            </p:cNvPr>
            <p:cNvSpPr txBox="1"/>
            <p:nvPr/>
          </p:nvSpPr>
          <p:spPr>
            <a:xfrm>
              <a:off x="358787" y="3177508"/>
              <a:ext cx="2274665" cy="335112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000" b="1" dirty="0">
                  <a:solidFill>
                    <a:schemeClr val="bg1"/>
                  </a:solidFill>
                </a:rPr>
                <a:t>WebMD </a:t>
              </a:r>
              <a:r>
                <a:rPr lang="en-US" sz="1000" b="1" dirty="0" err="1">
                  <a:solidFill>
                    <a:schemeClr val="bg1"/>
                  </a:solidFill>
                </a:rPr>
                <a:t>és</a:t>
              </a:r>
              <a:r>
                <a:rPr lang="en-US" sz="1000" b="1" dirty="0">
                  <a:solidFill>
                    <a:schemeClr val="bg1"/>
                  </a:solidFill>
                </a:rPr>
                <a:t> a MyFitnessPal, </a:t>
              </a:r>
              <a:r>
                <a:rPr lang="en-US" sz="1000" b="1" dirty="0" err="1">
                  <a:solidFill>
                    <a:schemeClr val="bg1"/>
                  </a:solidFill>
                </a:rPr>
                <a:t>személyre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szabott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tanácsadást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kínál</a:t>
              </a:r>
              <a:r>
                <a:rPr lang="hu-HU" sz="1000" b="1" dirty="0">
                  <a:solidFill>
                    <a:schemeClr val="bg1"/>
                  </a:solidFill>
                </a:rPr>
                <a:t>, a StomaNővér speciális egészségügyi igényeket szolgálnak ki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1E8D34-CEB1-F36E-2447-F3A00BD8A41D}"/>
              </a:ext>
            </a:extLst>
          </p:cNvPr>
          <p:cNvGrpSpPr/>
          <p:nvPr/>
        </p:nvGrpSpPr>
        <p:grpSpPr>
          <a:xfrm>
            <a:off x="4777412" y="1893472"/>
            <a:ext cx="2968647" cy="1083482"/>
            <a:chOff x="350992" y="2886486"/>
            <a:chExt cx="2282460" cy="839512"/>
          </a:xfrm>
        </p:grpSpPr>
        <p:sp>
          <p:nvSpPr>
            <p:cNvPr id="77" name="TextBox 99">
              <a:extLst>
                <a:ext uri="{FF2B5EF4-FFF2-40B4-BE49-F238E27FC236}">
                  <a16:creationId xmlns:a16="http://schemas.microsoft.com/office/drawing/2014/main" id="{BC6ABE18-9D4D-60CC-61F1-84F2C95A6943}"/>
                </a:ext>
              </a:extLst>
            </p:cNvPr>
            <p:cNvSpPr txBox="1"/>
            <p:nvPr/>
          </p:nvSpPr>
          <p:spPr>
            <a:xfrm>
              <a:off x="350992" y="2886486"/>
              <a:ext cx="2282460" cy="28616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 err="1">
                  <a:solidFill>
                    <a:schemeClr val="bg1"/>
                  </a:solidFill>
                </a:rPr>
                <a:t>Felhasználási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Esetek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100">
              <a:extLst>
                <a:ext uri="{FF2B5EF4-FFF2-40B4-BE49-F238E27FC236}">
                  <a16:creationId xmlns:a16="http://schemas.microsoft.com/office/drawing/2014/main" id="{D6AD0904-36D2-BE36-0751-BF68930BD50D}"/>
                </a:ext>
              </a:extLst>
            </p:cNvPr>
            <p:cNvSpPr txBox="1"/>
            <p:nvPr/>
          </p:nvSpPr>
          <p:spPr>
            <a:xfrm>
              <a:off x="358787" y="3177508"/>
              <a:ext cx="2254006" cy="5484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hu-HU" sz="1000" b="1" dirty="0">
                  <a:solidFill>
                    <a:schemeClr val="bg1"/>
                  </a:solidFill>
                </a:rPr>
                <a:t>Széles körű felhasználási eseteket fednek le, a sürgősségi orvosi segítségnyújtástól (WebMD) a napi  egészségügyi és táplálkozási menedzsmentig (MyFitnessPal)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4B3B80-40F1-E59E-F81E-12BAB05A7C69}"/>
              </a:ext>
            </a:extLst>
          </p:cNvPr>
          <p:cNvGrpSpPr/>
          <p:nvPr/>
        </p:nvGrpSpPr>
        <p:grpSpPr>
          <a:xfrm>
            <a:off x="1318920" y="4885637"/>
            <a:ext cx="2848890" cy="1005464"/>
            <a:chOff x="350992" y="2914549"/>
            <a:chExt cx="2282460" cy="585635"/>
          </a:xfrm>
        </p:grpSpPr>
        <p:sp>
          <p:nvSpPr>
            <p:cNvPr id="75" name="TextBox 109">
              <a:extLst>
                <a:ext uri="{FF2B5EF4-FFF2-40B4-BE49-F238E27FC236}">
                  <a16:creationId xmlns:a16="http://schemas.microsoft.com/office/drawing/2014/main" id="{A3C4F65F-66EB-A51F-776B-B8B3B9FAC054}"/>
                </a:ext>
              </a:extLst>
            </p:cNvPr>
            <p:cNvSpPr txBox="1"/>
            <p:nvPr/>
          </p:nvSpPr>
          <p:spPr>
            <a:xfrm>
              <a:off x="350992" y="2914549"/>
              <a:ext cx="2282460" cy="23004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b="1" dirty="0" err="1">
                  <a:solidFill>
                    <a:schemeClr val="bg1"/>
                  </a:solidFill>
                </a:rPr>
                <a:t>Kommunikációs</a:t>
              </a:r>
              <a:r>
                <a:rPr lang="hu-HU" sz="1500" b="1" dirty="0">
                  <a:solidFill>
                    <a:schemeClr val="bg1"/>
                  </a:solidFill>
                </a:rPr>
                <a:t> </a:t>
              </a:r>
              <a:r>
                <a:rPr lang="en-US" sz="1500" b="1" dirty="0" err="1">
                  <a:solidFill>
                    <a:schemeClr val="bg1"/>
                  </a:solidFill>
                </a:rPr>
                <a:t>Lehetőségek</a:t>
              </a:r>
              <a:endParaRPr lang="en-US" sz="15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110">
              <a:extLst>
                <a:ext uri="{FF2B5EF4-FFF2-40B4-BE49-F238E27FC236}">
                  <a16:creationId xmlns:a16="http://schemas.microsoft.com/office/drawing/2014/main" id="{24ACB518-7C95-9D56-61A4-DA86CF0992E1}"/>
                </a:ext>
              </a:extLst>
            </p:cNvPr>
            <p:cNvSpPr txBox="1"/>
            <p:nvPr/>
          </p:nvSpPr>
          <p:spPr>
            <a:xfrm>
              <a:off x="358787" y="3177507"/>
              <a:ext cx="2274665" cy="32267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000" b="1" dirty="0">
                  <a:solidFill>
                    <a:schemeClr val="bg1"/>
                  </a:solidFill>
                </a:rPr>
                <a:t>Mint v</a:t>
              </a:r>
              <a:r>
                <a:rPr lang="en-US" sz="1000" b="1" dirty="0" err="1">
                  <a:solidFill>
                    <a:schemeClr val="bg1"/>
                  </a:solidFill>
                </a:rPr>
                <a:t>ideokonferenci</a:t>
              </a:r>
              <a:r>
                <a:rPr lang="hu-HU" sz="1000" b="1" dirty="0">
                  <a:solidFill>
                    <a:schemeClr val="bg1"/>
                  </a:solidFill>
                </a:rPr>
                <a:t>a</a:t>
              </a:r>
              <a:r>
                <a:rPr lang="en-US" sz="1000" b="1" dirty="0">
                  <a:solidFill>
                    <a:schemeClr val="bg1"/>
                  </a:solidFill>
                </a:rPr>
                <a:t> (pl. </a:t>
              </a:r>
              <a:r>
                <a:rPr lang="en-US" sz="1000" b="1" dirty="0" err="1">
                  <a:solidFill>
                    <a:schemeClr val="bg1"/>
                  </a:solidFill>
                </a:rPr>
                <a:t>DokiApp</a:t>
              </a:r>
              <a:r>
                <a:rPr lang="en-US" sz="1000" b="1" dirty="0">
                  <a:solidFill>
                    <a:schemeClr val="bg1"/>
                  </a:solidFill>
                </a:rPr>
                <a:t>), </a:t>
              </a:r>
              <a:r>
                <a:rPr lang="en-US" sz="1000" b="1" dirty="0" err="1">
                  <a:solidFill>
                    <a:schemeClr val="bg1"/>
                  </a:solidFill>
                </a:rPr>
                <a:t>üzenetküldés</a:t>
              </a:r>
              <a:r>
                <a:rPr lang="en-US" sz="1000" b="1" dirty="0">
                  <a:solidFill>
                    <a:schemeClr val="bg1"/>
                  </a:solidFill>
                </a:rPr>
                <a:t> (MyChart), </a:t>
              </a:r>
              <a:r>
                <a:rPr lang="en-US" sz="1000" b="1" dirty="0" err="1">
                  <a:solidFill>
                    <a:schemeClr val="bg1"/>
                  </a:solidFill>
                </a:rPr>
                <a:t>és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orvosok</a:t>
              </a:r>
              <a:r>
                <a:rPr lang="en-US" sz="1000" b="1" dirty="0">
                  <a:solidFill>
                    <a:schemeClr val="bg1"/>
                  </a:solidFill>
                </a:rPr>
                <a:t>/</a:t>
              </a:r>
              <a:r>
                <a:rPr lang="en-US" sz="1000" b="1" dirty="0" err="1">
                  <a:solidFill>
                    <a:schemeClr val="bg1"/>
                  </a:solidFill>
                </a:rPr>
                <a:t>szakemberek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</a:rPr>
                <a:t>keresés</a:t>
              </a:r>
              <a:r>
                <a:rPr lang="hu-HU" sz="1000" b="1" dirty="0">
                  <a:solidFill>
                    <a:schemeClr val="bg1"/>
                  </a:solidFill>
                </a:rPr>
                <a:t>e</a:t>
              </a:r>
              <a:r>
                <a:rPr lang="en-US" sz="1000" b="1" dirty="0">
                  <a:solidFill>
                    <a:schemeClr val="bg1"/>
                  </a:solidFill>
                </a:rPr>
                <a:t> (WebMD).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E4FFB97-55B3-2E28-603F-77FBAC523119}"/>
              </a:ext>
            </a:extLst>
          </p:cNvPr>
          <p:cNvGrpSpPr/>
          <p:nvPr/>
        </p:nvGrpSpPr>
        <p:grpSpPr>
          <a:xfrm>
            <a:off x="1345262" y="3381705"/>
            <a:ext cx="3021328" cy="795679"/>
            <a:chOff x="350992" y="2889843"/>
            <a:chExt cx="2282460" cy="602053"/>
          </a:xfrm>
        </p:grpSpPr>
        <p:sp>
          <p:nvSpPr>
            <p:cNvPr id="73" name="TextBox 107">
              <a:extLst>
                <a:ext uri="{FF2B5EF4-FFF2-40B4-BE49-F238E27FC236}">
                  <a16:creationId xmlns:a16="http://schemas.microsoft.com/office/drawing/2014/main" id="{20E2887D-7B33-9B58-1436-D1FCFF035424}"/>
                </a:ext>
              </a:extLst>
            </p:cNvPr>
            <p:cNvSpPr txBox="1"/>
            <p:nvPr/>
          </p:nvSpPr>
          <p:spPr>
            <a:xfrm>
              <a:off x="350992" y="2889843"/>
              <a:ext cx="2282460" cy="279456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Technológiai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Innovációk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108">
              <a:extLst>
                <a:ext uri="{FF2B5EF4-FFF2-40B4-BE49-F238E27FC236}">
                  <a16:creationId xmlns:a16="http://schemas.microsoft.com/office/drawing/2014/main" id="{0AA59481-3AB2-8137-537A-12CBD4120EC1}"/>
                </a:ext>
              </a:extLst>
            </p:cNvPr>
            <p:cNvSpPr txBox="1"/>
            <p:nvPr/>
          </p:nvSpPr>
          <p:spPr>
            <a:xfrm>
              <a:off x="358787" y="3177508"/>
              <a:ext cx="2274665" cy="31438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050" b="1" dirty="0">
                  <a:solidFill>
                    <a:schemeClr val="bg1"/>
                  </a:solidFill>
                  <a:latin typeface="Söhne"/>
                </a:rPr>
                <a:t>Beszédfelismerés  (WebMD) és mintafelismerő technológiát használnka.</a:t>
              </a:r>
              <a:endParaRPr 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0D9168-F393-2190-C260-FD567FF37D8F}"/>
              </a:ext>
            </a:extLst>
          </p:cNvPr>
          <p:cNvGrpSpPr/>
          <p:nvPr/>
        </p:nvGrpSpPr>
        <p:grpSpPr>
          <a:xfrm>
            <a:off x="1345263" y="1838223"/>
            <a:ext cx="3021327" cy="935636"/>
            <a:chOff x="350992" y="2890877"/>
            <a:chExt cx="2282460" cy="702714"/>
          </a:xfrm>
        </p:grpSpPr>
        <p:sp>
          <p:nvSpPr>
            <p:cNvPr id="71" name="TextBox 105">
              <a:extLst>
                <a:ext uri="{FF2B5EF4-FFF2-40B4-BE49-F238E27FC236}">
                  <a16:creationId xmlns:a16="http://schemas.microsoft.com/office/drawing/2014/main" id="{C1C2A23C-8767-FE09-55DC-AA21CF13445A}"/>
                </a:ext>
              </a:extLst>
            </p:cNvPr>
            <p:cNvSpPr txBox="1"/>
            <p:nvPr/>
          </p:nvSpPr>
          <p:spPr>
            <a:xfrm>
              <a:off x="350992" y="2890877"/>
              <a:ext cx="2282460" cy="27738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>
                  <a:solidFill>
                    <a:schemeClr val="bg1"/>
                  </a:solidFill>
                </a:rPr>
                <a:t>Elérhetőség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106">
              <a:extLst>
                <a:ext uri="{FF2B5EF4-FFF2-40B4-BE49-F238E27FC236}">
                  <a16:creationId xmlns:a16="http://schemas.microsoft.com/office/drawing/2014/main" id="{B2BC67FB-726F-1B41-C766-46DBD9A024E9}"/>
                </a:ext>
              </a:extLst>
            </p:cNvPr>
            <p:cNvSpPr txBox="1"/>
            <p:nvPr/>
          </p:nvSpPr>
          <p:spPr>
            <a:xfrm>
              <a:off x="358787" y="3177508"/>
              <a:ext cx="2274665" cy="41608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hu-HU" sz="1000" b="1" dirty="0">
                  <a:solidFill>
                    <a:schemeClr val="bg1"/>
                  </a:solidFill>
                </a:rPr>
                <a:t>A legtöbb ingyenes alapverzióval rendelkezik. </a:t>
              </a:r>
              <a:br>
                <a:rPr lang="hu-HU" sz="1000" b="1" dirty="0">
                  <a:solidFill>
                    <a:schemeClr val="bg1"/>
                  </a:solidFill>
                </a:rPr>
              </a:br>
              <a:r>
                <a:rPr lang="hu-HU" sz="1000" b="1" dirty="0">
                  <a:solidFill>
                    <a:schemeClr val="bg1"/>
                  </a:solidFill>
                </a:rPr>
                <a:t>Bizonyos esetekben, például a MyFitnessPal-nél, a prémium szolgáltatások extra költségekkel járnak.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5" name="Freeform 288">
            <a:extLst>
              <a:ext uri="{FF2B5EF4-FFF2-40B4-BE49-F238E27FC236}">
                <a16:creationId xmlns:a16="http://schemas.microsoft.com/office/drawing/2014/main" id="{7515A116-F052-51BA-7159-600A6A029590}"/>
              </a:ext>
            </a:extLst>
          </p:cNvPr>
          <p:cNvSpPr/>
          <p:nvPr/>
        </p:nvSpPr>
        <p:spPr>
          <a:xfrm>
            <a:off x="7944953" y="2153511"/>
            <a:ext cx="607971" cy="932723"/>
          </a:xfrm>
          <a:custGeom>
            <a:avLst/>
            <a:gdLst/>
            <a:ahLst/>
            <a:cxnLst/>
            <a:rect l="l" t="t" r="r" b="b"/>
            <a:pathLst>
              <a:path w="468766" h="468766">
                <a:moveTo>
                  <a:pt x="198324" y="0"/>
                </a:moveTo>
                <a:cubicBezTo>
                  <a:pt x="225180" y="0"/>
                  <a:pt x="250863" y="5212"/>
                  <a:pt x="275372" y="15635"/>
                </a:cubicBezTo>
                <a:cubicBezTo>
                  <a:pt x="299880" y="26058"/>
                  <a:pt x="321009" y="40144"/>
                  <a:pt x="338757" y="57891"/>
                </a:cubicBezTo>
                <a:cubicBezTo>
                  <a:pt x="356504" y="75639"/>
                  <a:pt x="370590" y="96767"/>
                  <a:pt x="381013" y="121276"/>
                </a:cubicBezTo>
                <a:cubicBezTo>
                  <a:pt x="391436" y="145785"/>
                  <a:pt x="396648" y="171468"/>
                  <a:pt x="396648" y="198324"/>
                </a:cubicBezTo>
                <a:cubicBezTo>
                  <a:pt x="396648" y="239642"/>
                  <a:pt x="385004" y="277109"/>
                  <a:pt x="361716" y="310727"/>
                </a:cubicBezTo>
                <a:lnTo>
                  <a:pt x="458342" y="407353"/>
                </a:lnTo>
                <a:cubicBezTo>
                  <a:pt x="465292" y="414302"/>
                  <a:pt x="468766" y="422753"/>
                  <a:pt x="468766" y="432707"/>
                </a:cubicBezTo>
                <a:cubicBezTo>
                  <a:pt x="468766" y="442473"/>
                  <a:pt x="465197" y="450924"/>
                  <a:pt x="458061" y="458061"/>
                </a:cubicBezTo>
                <a:cubicBezTo>
                  <a:pt x="450925" y="465198"/>
                  <a:pt x="442473" y="468766"/>
                  <a:pt x="432707" y="468766"/>
                </a:cubicBezTo>
                <a:cubicBezTo>
                  <a:pt x="422565" y="468766"/>
                  <a:pt x="414114" y="465198"/>
                  <a:pt x="407353" y="458061"/>
                </a:cubicBezTo>
                <a:lnTo>
                  <a:pt x="310726" y="361716"/>
                </a:lnTo>
                <a:cubicBezTo>
                  <a:pt x="277109" y="385004"/>
                  <a:pt x="239642" y="396648"/>
                  <a:pt x="198324" y="396648"/>
                </a:cubicBezTo>
                <a:cubicBezTo>
                  <a:pt x="171467" y="396648"/>
                  <a:pt x="145785" y="391437"/>
                  <a:pt x="121276" y="381013"/>
                </a:cubicBezTo>
                <a:cubicBezTo>
                  <a:pt x="96767" y="370590"/>
                  <a:pt x="75639" y="356504"/>
                  <a:pt x="57891" y="338757"/>
                </a:cubicBezTo>
                <a:cubicBezTo>
                  <a:pt x="40144" y="321009"/>
                  <a:pt x="26058" y="299881"/>
                  <a:pt x="15634" y="275372"/>
                </a:cubicBezTo>
                <a:cubicBezTo>
                  <a:pt x="5212" y="250863"/>
                  <a:pt x="0" y="225180"/>
                  <a:pt x="0" y="198324"/>
                </a:cubicBezTo>
                <a:cubicBezTo>
                  <a:pt x="0" y="171468"/>
                  <a:pt x="5212" y="145785"/>
                  <a:pt x="15634" y="121276"/>
                </a:cubicBezTo>
                <a:cubicBezTo>
                  <a:pt x="26058" y="96767"/>
                  <a:pt x="40144" y="75639"/>
                  <a:pt x="57891" y="57891"/>
                </a:cubicBezTo>
                <a:cubicBezTo>
                  <a:pt x="75639" y="40144"/>
                  <a:pt x="96767" y="26058"/>
                  <a:pt x="121276" y="15635"/>
                </a:cubicBezTo>
                <a:cubicBezTo>
                  <a:pt x="145785" y="5212"/>
                  <a:pt x="171467" y="0"/>
                  <a:pt x="198324" y="0"/>
                </a:cubicBezTo>
                <a:close/>
                <a:moveTo>
                  <a:pt x="198324" y="72118"/>
                </a:moveTo>
                <a:cubicBezTo>
                  <a:pt x="163579" y="72118"/>
                  <a:pt x="133859" y="84466"/>
                  <a:pt x="109163" y="109163"/>
                </a:cubicBezTo>
                <a:cubicBezTo>
                  <a:pt x="84466" y="133859"/>
                  <a:pt x="72118" y="163580"/>
                  <a:pt x="72118" y="198324"/>
                </a:cubicBezTo>
                <a:cubicBezTo>
                  <a:pt x="72118" y="233068"/>
                  <a:pt x="84466" y="262789"/>
                  <a:pt x="109163" y="287485"/>
                </a:cubicBezTo>
                <a:cubicBezTo>
                  <a:pt x="133859" y="312182"/>
                  <a:pt x="163579" y="324530"/>
                  <a:pt x="198324" y="324530"/>
                </a:cubicBezTo>
                <a:cubicBezTo>
                  <a:pt x="233068" y="324530"/>
                  <a:pt x="262789" y="312182"/>
                  <a:pt x="287486" y="287485"/>
                </a:cubicBezTo>
                <a:cubicBezTo>
                  <a:pt x="312182" y="262789"/>
                  <a:pt x="324531" y="233068"/>
                  <a:pt x="324531" y="198324"/>
                </a:cubicBezTo>
                <a:cubicBezTo>
                  <a:pt x="324531" y="163580"/>
                  <a:pt x="312182" y="133859"/>
                  <a:pt x="287486" y="109163"/>
                </a:cubicBezTo>
                <a:cubicBezTo>
                  <a:pt x="262789" y="84466"/>
                  <a:pt x="233068" y="72118"/>
                  <a:pt x="198324" y="72118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>
              <a:defRPr/>
            </a:pPr>
            <a:endParaRPr lang="en-US" sz="1013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6" name="Freeform 304">
            <a:extLst>
              <a:ext uri="{FF2B5EF4-FFF2-40B4-BE49-F238E27FC236}">
                <a16:creationId xmlns:a16="http://schemas.microsoft.com/office/drawing/2014/main" id="{F1CF8429-A8C0-5FF5-FB7A-50FC5D2C9002}"/>
              </a:ext>
            </a:extLst>
          </p:cNvPr>
          <p:cNvSpPr/>
          <p:nvPr/>
        </p:nvSpPr>
        <p:spPr>
          <a:xfrm>
            <a:off x="590592" y="3656606"/>
            <a:ext cx="561203" cy="860973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185084" y="0"/>
                </a:moveTo>
                <a:lnTo>
                  <a:pt x="247624" y="0"/>
                </a:lnTo>
                <a:cubicBezTo>
                  <a:pt x="250253" y="0"/>
                  <a:pt x="252554" y="798"/>
                  <a:pt x="254525" y="2394"/>
                </a:cubicBezTo>
                <a:cubicBezTo>
                  <a:pt x="256498" y="3991"/>
                  <a:pt x="257578" y="6010"/>
                  <a:pt x="257765" y="8451"/>
                </a:cubicBezTo>
                <a:lnTo>
                  <a:pt x="265653" y="60286"/>
                </a:lnTo>
                <a:cubicBezTo>
                  <a:pt x="274855" y="63291"/>
                  <a:pt x="283306" y="66765"/>
                  <a:pt x="291006" y="70709"/>
                </a:cubicBezTo>
                <a:lnTo>
                  <a:pt x="331010" y="40566"/>
                </a:lnTo>
                <a:cubicBezTo>
                  <a:pt x="332700" y="38876"/>
                  <a:pt x="334953" y="38031"/>
                  <a:pt x="337771" y="38031"/>
                </a:cubicBezTo>
                <a:cubicBezTo>
                  <a:pt x="340212" y="38031"/>
                  <a:pt x="342560" y="38970"/>
                  <a:pt x="344814" y="40848"/>
                </a:cubicBezTo>
                <a:cubicBezTo>
                  <a:pt x="369041" y="63197"/>
                  <a:pt x="384535" y="79161"/>
                  <a:pt x="391295" y="88739"/>
                </a:cubicBezTo>
                <a:cubicBezTo>
                  <a:pt x="392610" y="90241"/>
                  <a:pt x="393268" y="92307"/>
                  <a:pt x="393268" y="94936"/>
                </a:cubicBezTo>
                <a:cubicBezTo>
                  <a:pt x="393268" y="97190"/>
                  <a:pt x="392516" y="99350"/>
                  <a:pt x="391014" y="101416"/>
                </a:cubicBezTo>
                <a:cubicBezTo>
                  <a:pt x="388197" y="105360"/>
                  <a:pt x="383408" y="111604"/>
                  <a:pt x="376647" y="120149"/>
                </a:cubicBezTo>
                <a:cubicBezTo>
                  <a:pt x="369885" y="128695"/>
                  <a:pt x="364815" y="135315"/>
                  <a:pt x="361434" y="140010"/>
                </a:cubicBezTo>
                <a:cubicBezTo>
                  <a:pt x="366317" y="149400"/>
                  <a:pt x="370168" y="158603"/>
                  <a:pt x="372985" y="167618"/>
                </a:cubicBezTo>
                <a:lnTo>
                  <a:pt x="424537" y="175506"/>
                </a:lnTo>
                <a:cubicBezTo>
                  <a:pt x="426979" y="175881"/>
                  <a:pt x="428951" y="177055"/>
                  <a:pt x="430453" y="179027"/>
                </a:cubicBezTo>
                <a:cubicBezTo>
                  <a:pt x="431956" y="180999"/>
                  <a:pt x="432707" y="183206"/>
                  <a:pt x="432707" y="185647"/>
                </a:cubicBezTo>
                <a:lnTo>
                  <a:pt x="432707" y="248187"/>
                </a:lnTo>
                <a:cubicBezTo>
                  <a:pt x="432707" y="250440"/>
                  <a:pt x="431956" y="252600"/>
                  <a:pt x="430453" y="254666"/>
                </a:cubicBezTo>
                <a:cubicBezTo>
                  <a:pt x="428951" y="256732"/>
                  <a:pt x="427072" y="257953"/>
                  <a:pt x="424819" y="258328"/>
                </a:cubicBezTo>
                <a:lnTo>
                  <a:pt x="372703" y="266216"/>
                </a:lnTo>
                <a:cubicBezTo>
                  <a:pt x="369134" y="276358"/>
                  <a:pt x="365472" y="284903"/>
                  <a:pt x="361716" y="291852"/>
                </a:cubicBezTo>
                <a:cubicBezTo>
                  <a:pt x="368289" y="301242"/>
                  <a:pt x="378337" y="314201"/>
                  <a:pt x="391859" y="330728"/>
                </a:cubicBezTo>
                <a:cubicBezTo>
                  <a:pt x="393737" y="332982"/>
                  <a:pt x="394676" y="335329"/>
                  <a:pt x="394676" y="337771"/>
                </a:cubicBezTo>
                <a:cubicBezTo>
                  <a:pt x="394676" y="340212"/>
                  <a:pt x="393832" y="342372"/>
                  <a:pt x="392140" y="344250"/>
                </a:cubicBezTo>
                <a:cubicBezTo>
                  <a:pt x="387070" y="351199"/>
                  <a:pt x="377773" y="361340"/>
                  <a:pt x="364251" y="374675"/>
                </a:cubicBezTo>
                <a:cubicBezTo>
                  <a:pt x="350729" y="388009"/>
                  <a:pt x="341903" y="394676"/>
                  <a:pt x="337771" y="394676"/>
                </a:cubicBezTo>
                <a:cubicBezTo>
                  <a:pt x="335517" y="394676"/>
                  <a:pt x="333075" y="393831"/>
                  <a:pt x="330446" y="392141"/>
                </a:cubicBezTo>
                <a:lnTo>
                  <a:pt x="291570" y="361716"/>
                </a:lnTo>
                <a:cubicBezTo>
                  <a:pt x="283306" y="366036"/>
                  <a:pt x="274762" y="369604"/>
                  <a:pt x="265934" y="372421"/>
                </a:cubicBezTo>
                <a:cubicBezTo>
                  <a:pt x="262929" y="397963"/>
                  <a:pt x="260206" y="415429"/>
                  <a:pt x="257765" y="424819"/>
                </a:cubicBezTo>
                <a:cubicBezTo>
                  <a:pt x="256450" y="430078"/>
                  <a:pt x="253070" y="432707"/>
                  <a:pt x="247624" y="432707"/>
                </a:cubicBezTo>
                <a:lnTo>
                  <a:pt x="185084" y="432707"/>
                </a:lnTo>
                <a:cubicBezTo>
                  <a:pt x="182454" y="432707"/>
                  <a:pt x="180153" y="431909"/>
                  <a:pt x="178182" y="430313"/>
                </a:cubicBezTo>
                <a:cubicBezTo>
                  <a:pt x="176210" y="428716"/>
                  <a:pt x="175130" y="426697"/>
                  <a:pt x="174942" y="424256"/>
                </a:cubicBezTo>
                <a:lnTo>
                  <a:pt x="167054" y="372421"/>
                </a:lnTo>
                <a:cubicBezTo>
                  <a:pt x="157852" y="369416"/>
                  <a:pt x="149401" y="365942"/>
                  <a:pt x="141700" y="361998"/>
                </a:cubicBezTo>
                <a:lnTo>
                  <a:pt x="101979" y="392141"/>
                </a:lnTo>
                <a:cubicBezTo>
                  <a:pt x="100101" y="393831"/>
                  <a:pt x="97753" y="394676"/>
                  <a:pt x="94936" y="394676"/>
                </a:cubicBezTo>
                <a:cubicBezTo>
                  <a:pt x="92307" y="394676"/>
                  <a:pt x="89959" y="393643"/>
                  <a:pt x="87893" y="391577"/>
                </a:cubicBezTo>
                <a:cubicBezTo>
                  <a:pt x="64230" y="370167"/>
                  <a:pt x="48735" y="354392"/>
                  <a:pt x="41411" y="344250"/>
                </a:cubicBezTo>
                <a:cubicBezTo>
                  <a:pt x="40097" y="342372"/>
                  <a:pt x="39439" y="340212"/>
                  <a:pt x="39439" y="337771"/>
                </a:cubicBezTo>
                <a:cubicBezTo>
                  <a:pt x="39439" y="335517"/>
                  <a:pt x="40191" y="333357"/>
                  <a:pt x="41694" y="331291"/>
                </a:cubicBezTo>
                <a:cubicBezTo>
                  <a:pt x="44510" y="327347"/>
                  <a:pt x="49299" y="321103"/>
                  <a:pt x="56060" y="312558"/>
                </a:cubicBezTo>
                <a:cubicBezTo>
                  <a:pt x="62821" y="304012"/>
                  <a:pt x="67892" y="297392"/>
                  <a:pt x="71273" y="292697"/>
                </a:cubicBezTo>
                <a:cubicBezTo>
                  <a:pt x="66202" y="283307"/>
                  <a:pt x="62352" y="274010"/>
                  <a:pt x="59723" y="264808"/>
                </a:cubicBezTo>
                <a:lnTo>
                  <a:pt x="8169" y="257202"/>
                </a:lnTo>
                <a:cubicBezTo>
                  <a:pt x="5728" y="256826"/>
                  <a:pt x="3756" y="255652"/>
                  <a:pt x="2254" y="253680"/>
                </a:cubicBezTo>
                <a:cubicBezTo>
                  <a:pt x="751" y="251708"/>
                  <a:pt x="0" y="249501"/>
                  <a:pt x="0" y="247060"/>
                </a:cubicBezTo>
                <a:lnTo>
                  <a:pt x="0" y="184520"/>
                </a:lnTo>
                <a:cubicBezTo>
                  <a:pt x="0" y="182267"/>
                  <a:pt x="751" y="180107"/>
                  <a:pt x="2254" y="178041"/>
                </a:cubicBezTo>
                <a:cubicBezTo>
                  <a:pt x="3756" y="175975"/>
                  <a:pt x="5540" y="174754"/>
                  <a:pt x="7606" y="174379"/>
                </a:cubicBezTo>
                <a:lnTo>
                  <a:pt x="60004" y="166491"/>
                </a:lnTo>
                <a:cubicBezTo>
                  <a:pt x="62633" y="157852"/>
                  <a:pt x="66295" y="149213"/>
                  <a:pt x="70991" y="140573"/>
                </a:cubicBezTo>
                <a:cubicBezTo>
                  <a:pt x="63478" y="129868"/>
                  <a:pt x="53431" y="116910"/>
                  <a:pt x="40848" y="101697"/>
                </a:cubicBezTo>
                <a:cubicBezTo>
                  <a:pt x="38970" y="99444"/>
                  <a:pt x="38030" y="97190"/>
                  <a:pt x="38030" y="94936"/>
                </a:cubicBezTo>
                <a:cubicBezTo>
                  <a:pt x="38030" y="93058"/>
                  <a:pt x="38876" y="90898"/>
                  <a:pt x="40567" y="88457"/>
                </a:cubicBezTo>
                <a:cubicBezTo>
                  <a:pt x="45449" y="81696"/>
                  <a:pt x="54699" y="71601"/>
                  <a:pt x="68314" y="58173"/>
                </a:cubicBezTo>
                <a:cubicBezTo>
                  <a:pt x="81931" y="44745"/>
                  <a:pt x="90805" y="38031"/>
                  <a:pt x="94936" y="38031"/>
                </a:cubicBezTo>
                <a:cubicBezTo>
                  <a:pt x="97377" y="38031"/>
                  <a:pt x="99819" y="38970"/>
                  <a:pt x="102260" y="40848"/>
                </a:cubicBezTo>
                <a:lnTo>
                  <a:pt x="141137" y="70991"/>
                </a:lnTo>
                <a:cubicBezTo>
                  <a:pt x="149401" y="66671"/>
                  <a:pt x="157945" y="63103"/>
                  <a:pt x="166773" y="60286"/>
                </a:cubicBezTo>
                <a:cubicBezTo>
                  <a:pt x="169777" y="34744"/>
                  <a:pt x="172501" y="17278"/>
                  <a:pt x="174942" y="7888"/>
                </a:cubicBezTo>
                <a:cubicBezTo>
                  <a:pt x="176257" y="2629"/>
                  <a:pt x="179637" y="0"/>
                  <a:pt x="185084" y="0"/>
                </a:cubicBezTo>
                <a:close/>
                <a:moveTo>
                  <a:pt x="216354" y="144236"/>
                </a:moveTo>
                <a:cubicBezTo>
                  <a:pt x="196446" y="144236"/>
                  <a:pt x="179449" y="151278"/>
                  <a:pt x="165364" y="165364"/>
                </a:cubicBezTo>
                <a:cubicBezTo>
                  <a:pt x="151278" y="179449"/>
                  <a:pt x="144235" y="196446"/>
                  <a:pt x="144235" y="216354"/>
                </a:cubicBezTo>
                <a:cubicBezTo>
                  <a:pt x="144235" y="236261"/>
                  <a:pt x="151278" y="253258"/>
                  <a:pt x="165364" y="267343"/>
                </a:cubicBezTo>
                <a:cubicBezTo>
                  <a:pt x="179449" y="281429"/>
                  <a:pt x="196446" y="288471"/>
                  <a:pt x="216354" y="288471"/>
                </a:cubicBezTo>
                <a:cubicBezTo>
                  <a:pt x="236261" y="288471"/>
                  <a:pt x="253258" y="281429"/>
                  <a:pt x="267343" y="267343"/>
                </a:cubicBezTo>
                <a:cubicBezTo>
                  <a:pt x="281429" y="253258"/>
                  <a:pt x="288471" y="236261"/>
                  <a:pt x="288471" y="216354"/>
                </a:cubicBezTo>
                <a:cubicBezTo>
                  <a:pt x="288471" y="196446"/>
                  <a:pt x="281429" y="179449"/>
                  <a:pt x="267343" y="165364"/>
                </a:cubicBezTo>
                <a:cubicBezTo>
                  <a:pt x="253258" y="151278"/>
                  <a:pt x="236261" y="144236"/>
                  <a:pt x="216354" y="14423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 386">
            <a:extLst>
              <a:ext uri="{FF2B5EF4-FFF2-40B4-BE49-F238E27FC236}">
                <a16:creationId xmlns:a16="http://schemas.microsoft.com/office/drawing/2014/main" id="{F3E34B2A-2D69-F2CB-BAC9-E1191A2FEB08}"/>
              </a:ext>
            </a:extLst>
          </p:cNvPr>
          <p:cNvSpPr/>
          <p:nvPr/>
        </p:nvSpPr>
        <p:spPr>
          <a:xfrm>
            <a:off x="438962" y="2209827"/>
            <a:ext cx="693831" cy="849201"/>
          </a:xfrm>
          <a:custGeom>
            <a:avLst/>
            <a:gdLst>
              <a:gd name="connsiteX0" fmla="*/ 90147 w 534968"/>
              <a:gd name="connsiteY0" fmla="*/ 54088 h 426791"/>
              <a:gd name="connsiteX1" fmla="*/ 64652 w 534968"/>
              <a:gd name="connsiteY1" fmla="*/ 64652 h 426791"/>
              <a:gd name="connsiteX2" fmla="*/ 54089 w 534968"/>
              <a:gd name="connsiteY2" fmla="*/ 90147 h 426791"/>
              <a:gd name="connsiteX3" fmla="*/ 64652 w 534968"/>
              <a:gd name="connsiteY3" fmla="*/ 115642 h 426791"/>
              <a:gd name="connsiteX4" fmla="*/ 90147 w 534968"/>
              <a:gd name="connsiteY4" fmla="*/ 126206 h 426791"/>
              <a:gd name="connsiteX5" fmla="*/ 115642 w 534968"/>
              <a:gd name="connsiteY5" fmla="*/ 115642 h 426791"/>
              <a:gd name="connsiteX6" fmla="*/ 126206 w 534968"/>
              <a:gd name="connsiteY6" fmla="*/ 90147 h 426791"/>
              <a:gd name="connsiteX7" fmla="*/ 115642 w 534968"/>
              <a:gd name="connsiteY7" fmla="*/ 64652 h 426791"/>
              <a:gd name="connsiteX8" fmla="*/ 90147 w 534968"/>
              <a:gd name="connsiteY8" fmla="*/ 54088 h 426791"/>
              <a:gd name="connsiteX9" fmla="*/ 198325 w 534968"/>
              <a:gd name="connsiteY9" fmla="*/ 0 h 426791"/>
              <a:gd name="connsiteX10" fmla="*/ 261428 w 534968"/>
              <a:gd name="connsiteY10" fmla="*/ 0 h 426791"/>
              <a:gd name="connsiteX11" fmla="*/ 294387 w 534968"/>
              <a:gd name="connsiteY11" fmla="*/ 7465 h 426791"/>
              <a:gd name="connsiteX12" fmla="*/ 323122 w 534968"/>
              <a:gd name="connsiteY12" fmla="*/ 25636 h 426791"/>
              <a:gd name="connsiteX13" fmla="*/ 524545 w 534968"/>
              <a:gd name="connsiteY13" fmla="*/ 226777 h 426791"/>
              <a:gd name="connsiteX14" fmla="*/ 534968 w 534968"/>
              <a:gd name="connsiteY14" fmla="*/ 252412 h 426791"/>
              <a:gd name="connsiteX15" fmla="*/ 524545 w 534968"/>
              <a:gd name="connsiteY15" fmla="*/ 277766 h 426791"/>
              <a:gd name="connsiteX16" fmla="*/ 386225 w 534968"/>
              <a:gd name="connsiteY16" fmla="*/ 416368 h 426791"/>
              <a:gd name="connsiteX17" fmla="*/ 360590 w 534968"/>
              <a:gd name="connsiteY17" fmla="*/ 426791 h 426791"/>
              <a:gd name="connsiteX18" fmla="*/ 343969 w 534968"/>
              <a:gd name="connsiteY18" fmla="*/ 422847 h 426791"/>
              <a:gd name="connsiteX19" fmla="*/ 329038 w 534968"/>
              <a:gd name="connsiteY19" fmla="*/ 410170 h 426791"/>
              <a:gd name="connsiteX20" fmla="*/ 461442 w 534968"/>
              <a:gd name="connsiteY20" fmla="*/ 277766 h 426791"/>
              <a:gd name="connsiteX21" fmla="*/ 471865 w 534968"/>
              <a:gd name="connsiteY21" fmla="*/ 252412 h 426791"/>
              <a:gd name="connsiteX22" fmla="*/ 461442 w 534968"/>
              <a:gd name="connsiteY22" fmla="*/ 226777 h 426791"/>
              <a:gd name="connsiteX23" fmla="*/ 260019 w 534968"/>
              <a:gd name="connsiteY23" fmla="*/ 25636 h 426791"/>
              <a:gd name="connsiteX24" fmla="*/ 231284 w 534968"/>
              <a:gd name="connsiteY24" fmla="*/ 7465 h 426791"/>
              <a:gd name="connsiteX25" fmla="*/ 198325 w 534968"/>
              <a:gd name="connsiteY25" fmla="*/ 0 h 426791"/>
              <a:gd name="connsiteX26" fmla="*/ 36059 w 534968"/>
              <a:gd name="connsiteY26" fmla="*/ 0 h 426791"/>
              <a:gd name="connsiteX27" fmla="*/ 153251 w 534968"/>
              <a:gd name="connsiteY27" fmla="*/ 0 h 426791"/>
              <a:gd name="connsiteX28" fmla="*/ 186211 w 534968"/>
              <a:gd name="connsiteY28" fmla="*/ 7465 h 426791"/>
              <a:gd name="connsiteX29" fmla="*/ 214945 w 534968"/>
              <a:gd name="connsiteY29" fmla="*/ 25636 h 426791"/>
              <a:gd name="connsiteX30" fmla="*/ 416368 w 534968"/>
              <a:gd name="connsiteY30" fmla="*/ 226777 h 426791"/>
              <a:gd name="connsiteX31" fmla="*/ 426791 w 534968"/>
              <a:gd name="connsiteY31" fmla="*/ 252412 h 426791"/>
              <a:gd name="connsiteX32" fmla="*/ 416368 w 534968"/>
              <a:gd name="connsiteY32" fmla="*/ 277766 h 426791"/>
              <a:gd name="connsiteX33" fmla="*/ 278048 w 534968"/>
              <a:gd name="connsiteY33" fmla="*/ 416368 h 426791"/>
              <a:gd name="connsiteX34" fmla="*/ 252413 w 534968"/>
              <a:gd name="connsiteY34" fmla="*/ 426791 h 426791"/>
              <a:gd name="connsiteX35" fmla="*/ 227059 w 534968"/>
              <a:gd name="connsiteY35" fmla="*/ 416368 h 426791"/>
              <a:gd name="connsiteX36" fmla="*/ 25636 w 534968"/>
              <a:gd name="connsiteY36" fmla="*/ 214663 h 426791"/>
              <a:gd name="connsiteX37" fmla="*/ 7465 w 534968"/>
              <a:gd name="connsiteY37" fmla="*/ 186210 h 426791"/>
              <a:gd name="connsiteX38" fmla="*/ 0 w 534968"/>
              <a:gd name="connsiteY38" fmla="*/ 153250 h 426791"/>
              <a:gd name="connsiteX39" fmla="*/ 0 w 534968"/>
              <a:gd name="connsiteY39" fmla="*/ 36059 h 426791"/>
              <a:gd name="connsiteX40" fmla="*/ 10705 w 534968"/>
              <a:gd name="connsiteY40" fmla="*/ 10705 h 426791"/>
              <a:gd name="connsiteX41" fmla="*/ 36059 w 534968"/>
              <a:gd name="connsiteY41" fmla="*/ 0 h 42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34968" h="426791">
                <a:moveTo>
                  <a:pt x="90147" y="54088"/>
                </a:moveTo>
                <a:cubicBezTo>
                  <a:pt x="80193" y="54088"/>
                  <a:pt x="71696" y="57610"/>
                  <a:pt x="64652" y="64652"/>
                </a:cubicBezTo>
                <a:cubicBezTo>
                  <a:pt x="57610" y="71695"/>
                  <a:pt x="54089" y="80194"/>
                  <a:pt x="54089" y="90147"/>
                </a:cubicBezTo>
                <a:cubicBezTo>
                  <a:pt x="54089" y="100101"/>
                  <a:pt x="57610" y="108599"/>
                  <a:pt x="64652" y="115642"/>
                </a:cubicBezTo>
                <a:cubicBezTo>
                  <a:pt x="71696" y="122685"/>
                  <a:pt x="80193" y="126206"/>
                  <a:pt x="90147" y="126206"/>
                </a:cubicBezTo>
                <a:cubicBezTo>
                  <a:pt x="100101" y="126206"/>
                  <a:pt x="108600" y="122685"/>
                  <a:pt x="115642" y="115642"/>
                </a:cubicBezTo>
                <a:cubicBezTo>
                  <a:pt x="122685" y="108599"/>
                  <a:pt x="126206" y="100101"/>
                  <a:pt x="126206" y="90147"/>
                </a:cubicBezTo>
                <a:cubicBezTo>
                  <a:pt x="126206" y="80194"/>
                  <a:pt x="122685" y="71695"/>
                  <a:pt x="115642" y="64652"/>
                </a:cubicBezTo>
                <a:cubicBezTo>
                  <a:pt x="108600" y="57610"/>
                  <a:pt x="100101" y="54088"/>
                  <a:pt x="90147" y="54088"/>
                </a:cubicBezTo>
                <a:close/>
                <a:moveTo>
                  <a:pt x="198325" y="0"/>
                </a:moveTo>
                <a:lnTo>
                  <a:pt x="261428" y="0"/>
                </a:lnTo>
                <a:cubicBezTo>
                  <a:pt x="271381" y="0"/>
                  <a:pt x="282368" y="2488"/>
                  <a:pt x="294387" y="7465"/>
                </a:cubicBezTo>
                <a:cubicBezTo>
                  <a:pt x="306407" y="12442"/>
                  <a:pt x="315985" y="18499"/>
                  <a:pt x="323122" y="25636"/>
                </a:cubicBezTo>
                <a:lnTo>
                  <a:pt x="524545" y="226777"/>
                </a:lnTo>
                <a:cubicBezTo>
                  <a:pt x="531494" y="234101"/>
                  <a:pt x="534968" y="242647"/>
                  <a:pt x="534968" y="252412"/>
                </a:cubicBezTo>
                <a:cubicBezTo>
                  <a:pt x="534968" y="262366"/>
                  <a:pt x="531494" y="270818"/>
                  <a:pt x="524545" y="277766"/>
                </a:cubicBezTo>
                <a:lnTo>
                  <a:pt x="386225" y="416368"/>
                </a:lnTo>
                <a:cubicBezTo>
                  <a:pt x="378901" y="423317"/>
                  <a:pt x="370355" y="426791"/>
                  <a:pt x="360590" y="426791"/>
                </a:cubicBezTo>
                <a:cubicBezTo>
                  <a:pt x="353828" y="426791"/>
                  <a:pt x="348287" y="425477"/>
                  <a:pt x="343969" y="422847"/>
                </a:cubicBezTo>
                <a:cubicBezTo>
                  <a:pt x="339649" y="420218"/>
                  <a:pt x="334672" y="415992"/>
                  <a:pt x="329038" y="410170"/>
                </a:cubicBezTo>
                <a:lnTo>
                  <a:pt x="461442" y="277766"/>
                </a:lnTo>
                <a:cubicBezTo>
                  <a:pt x="468391" y="270818"/>
                  <a:pt x="471865" y="262366"/>
                  <a:pt x="471865" y="252412"/>
                </a:cubicBezTo>
                <a:cubicBezTo>
                  <a:pt x="471865" y="242647"/>
                  <a:pt x="468391" y="234101"/>
                  <a:pt x="461442" y="226777"/>
                </a:cubicBezTo>
                <a:lnTo>
                  <a:pt x="260019" y="25636"/>
                </a:lnTo>
                <a:cubicBezTo>
                  <a:pt x="252882" y="18499"/>
                  <a:pt x="243304" y="12442"/>
                  <a:pt x="231284" y="7465"/>
                </a:cubicBezTo>
                <a:cubicBezTo>
                  <a:pt x="219265" y="2488"/>
                  <a:pt x="208277" y="0"/>
                  <a:pt x="198325" y="0"/>
                </a:cubicBezTo>
                <a:close/>
                <a:moveTo>
                  <a:pt x="36059" y="0"/>
                </a:moveTo>
                <a:lnTo>
                  <a:pt x="153251" y="0"/>
                </a:lnTo>
                <a:cubicBezTo>
                  <a:pt x="163204" y="0"/>
                  <a:pt x="174191" y="2488"/>
                  <a:pt x="186211" y="7465"/>
                </a:cubicBezTo>
                <a:cubicBezTo>
                  <a:pt x="198230" y="12442"/>
                  <a:pt x="207808" y="18499"/>
                  <a:pt x="214945" y="25636"/>
                </a:cubicBezTo>
                <a:lnTo>
                  <a:pt x="416368" y="226777"/>
                </a:lnTo>
                <a:cubicBezTo>
                  <a:pt x="423317" y="234101"/>
                  <a:pt x="426791" y="242647"/>
                  <a:pt x="426791" y="252412"/>
                </a:cubicBezTo>
                <a:cubicBezTo>
                  <a:pt x="426791" y="262366"/>
                  <a:pt x="423317" y="270818"/>
                  <a:pt x="416368" y="277766"/>
                </a:cubicBezTo>
                <a:lnTo>
                  <a:pt x="278048" y="416368"/>
                </a:lnTo>
                <a:cubicBezTo>
                  <a:pt x="270724" y="423317"/>
                  <a:pt x="262178" y="426791"/>
                  <a:pt x="252413" y="426791"/>
                </a:cubicBezTo>
                <a:cubicBezTo>
                  <a:pt x="242458" y="426791"/>
                  <a:pt x="234007" y="423317"/>
                  <a:pt x="227059" y="416368"/>
                </a:cubicBezTo>
                <a:lnTo>
                  <a:pt x="25636" y="214663"/>
                </a:lnTo>
                <a:cubicBezTo>
                  <a:pt x="18499" y="207714"/>
                  <a:pt x="12442" y="198230"/>
                  <a:pt x="7465" y="186210"/>
                </a:cubicBezTo>
                <a:cubicBezTo>
                  <a:pt x="2488" y="174191"/>
                  <a:pt x="0" y="163204"/>
                  <a:pt x="0" y="153250"/>
                </a:cubicBezTo>
                <a:lnTo>
                  <a:pt x="0" y="36059"/>
                </a:lnTo>
                <a:cubicBezTo>
                  <a:pt x="0" y="26293"/>
                  <a:pt x="3568" y="17842"/>
                  <a:pt x="10705" y="10705"/>
                </a:cubicBezTo>
                <a:cubicBezTo>
                  <a:pt x="17841" y="3568"/>
                  <a:pt x="26293" y="0"/>
                  <a:pt x="36059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 430">
            <a:extLst>
              <a:ext uri="{FF2B5EF4-FFF2-40B4-BE49-F238E27FC236}">
                <a16:creationId xmlns:a16="http://schemas.microsoft.com/office/drawing/2014/main" id="{779D38BF-7C93-66AB-1214-999F615EB524}"/>
              </a:ext>
            </a:extLst>
          </p:cNvPr>
          <p:cNvSpPr/>
          <p:nvPr/>
        </p:nvSpPr>
        <p:spPr>
          <a:xfrm>
            <a:off x="564612" y="5180345"/>
            <a:ext cx="607605" cy="789224"/>
          </a:xfrm>
          <a:custGeom>
            <a:avLst/>
            <a:gdLst>
              <a:gd name="connsiteX0" fmla="*/ 414678 w 468485"/>
              <a:gd name="connsiteY0" fmla="*/ 18311 h 396648"/>
              <a:gd name="connsiteX1" fmla="*/ 430736 w 468485"/>
              <a:gd name="connsiteY1" fmla="*/ 25072 h 396648"/>
              <a:gd name="connsiteX2" fmla="*/ 461724 w 468485"/>
              <a:gd name="connsiteY2" fmla="*/ 56060 h 396648"/>
              <a:gd name="connsiteX3" fmla="*/ 468485 w 468485"/>
              <a:gd name="connsiteY3" fmla="*/ 72118 h 396648"/>
              <a:gd name="connsiteX4" fmla="*/ 461724 w 468485"/>
              <a:gd name="connsiteY4" fmla="*/ 88175 h 396648"/>
              <a:gd name="connsiteX5" fmla="*/ 232412 w 468485"/>
              <a:gd name="connsiteY5" fmla="*/ 317487 h 396648"/>
              <a:gd name="connsiteX6" fmla="*/ 216354 w 468485"/>
              <a:gd name="connsiteY6" fmla="*/ 324249 h 396648"/>
              <a:gd name="connsiteX7" fmla="*/ 200297 w 468485"/>
              <a:gd name="connsiteY7" fmla="*/ 317487 h 396648"/>
              <a:gd name="connsiteX8" fmla="*/ 79161 w 468485"/>
              <a:gd name="connsiteY8" fmla="*/ 196352 h 396648"/>
              <a:gd name="connsiteX9" fmla="*/ 72400 w 468485"/>
              <a:gd name="connsiteY9" fmla="*/ 180295 h 396648"/>
              <a:gd name="connsiteX10" fmla="*/ 79161 w 468485"/>
              <a:gd name="connsiteY10" fmla="*/ 164237 h 396648"/>
              <a:gd name="connsiteX11" fmla="*/ 110149 w 468485"/>
              <a:gd name="connsiteY11" fmla="*/ 133249 h 396648"/>
              <a:gd name="connsiteX12" fmla="*/ 126207 w 468485"/>
              <a:gd name="connsiteY12" fmla="*/ 126488 h 396648"/>
              <a:gd name="connsiteX13" fmla="*/ 142264 w 468485"/>
              <a:gd name="connsiteY13" fmla="*/ 133249 h 396648"/>
              <a:gd name="connsiteX14" fmla="*/ 216354 w 468485"/>
              <a:gd name="connsiteY14" fmla="*/ 207339 h 396648"/>
              <a:gd name="connsiteX15" fmla="*/ 398621 w 468485"/>
              <a:gd name="connsiteY15" fmla="*/ 25072 h 396648"/>
              <a:gd name="connsiteX16" fmla="*/ 414678 w 468485"/>
              <a:gd name="connsiteY16" fmla="*/ 18311 h 396648"/>
              <a:gd name="connsiteX17" fmla="*/ 81132 w 468485"/>
              <a:gd name="connsiteY17" fmla="*/ 0 h 396648"/>
              <a:gd name="connsiteX18" fmla="*/ 315515 w 468485"/>
              <a:gd name="connsiteY18" fmla="*/ 0 h 396648"/>
              <a:gd name="connsiteX19" fmla="*/ 348476 w 468485"/>
              <a:gd name="connsiteY19" fmla="*/ 7043 h 396648"/>
              <a:gd name="connsiteX20" fmla="*/ 353546 w 468485"/>
              <a:gd name="connsiteY20" fmla="*/ 13522 h 396648"/>
              <a:gd name="connsiteX21" fmla="*/ 351011 w 468485"/>
              <a:gd name="connsiteY21" fmla="*/ 21692 h 396648"/>
              <a:gd name="connsiteX22" fmla="*/ 337207 w 468485"/>
              <a:gd name="connsiteY22" fmla="*/ 35495 h 396648"/>
              <a:gd name="connsiteX23" fmla="*/ 330728 w 468485"/>
              <a:gd name="connsiteY23" fmla="*/ 38313 h 396648"/>
              <a:gd name="connsiteX24" fmla="*/ 328192 w 468485"/>
              <a:gd name="connsiteY24" fmla="*/ 37749 h 396648"/>
              <a:gd name="connsiteX25" fmla="*/ 315515 w 468485"/>
              <a:gd name="connsiteY25" fmla="*/ 36059 h 396648"/>
              <a:gd name="connsiteX26" fmla="*/ 81132 w 468485"/>
              <a:gd name="connsiteY26" fmla="*/ 36059 h 396648"/>
              <a:gd name="connsiteX27" fmla="*/ 49299 w 468485"/>
              <a:gd name="connsiteY27" fmla="*/ 49299 h 396648"/>
              <a:gd name="connsiteX28" fmla="*/ 36058 w 468485"/>
              <a:gd name="connsiteY28" fmla="*/ 81132 h 396648"/>
              <a:gd name="connsiteX29" fmla="*/ 36058 w 468485"/>
              <a:gd name="connsiteY29" fmla="*/ 315515 h 396648"/>
              <a:gd name="connsiteX30" fmla="*/ 49299 w 468485"/>
              <a:gd name="connsiteY30" fmla="*/ 347349 h 396648"/>
              <a:gd name="connsiteX31" fmla="*/ 81132 w 468485"/>
              <a:gd name="connsiteY31" fmla="*/ 360589 h 396648"/>
              <a:gd name="connsiteX32" fmla="*/ 315515 w 468485"/>
              <a:gd name="connsiteY32" fmla="*/ 360589 h 396648"/>
              <a:gd name="connsiteX33" fmla="*/ 347348 w 468485"/>
              <a:gd name="connsiteY33" fmla="*/ 347349 h 396648"/>
              <a:gd name="connsiteX34" fmla="*/ 360589 w 468485"/>
              <a:gd name="connsiteY34" fmla="*/ 315515 h 396648"/>
              <a:gd name="connsiteX35" fmla="*/ 360589 w 468485"/>
              <a:gd name="connsiteY35" fmla="*/ 243961 h 396648"/>
              <a:gd name="connsiteX36" fmla="*/ 363124 w 468485"/>
              <a:gd name="connsiteY36" fmla="*/ 237764 h 396648"/>
              <a:gd name="connsiteX37" fmla="*/ 381154 w 468485"/>
              <a:gd name="connsiteY37" fmla="*/ 219734 h 396648"/>
              <a:gd name="connsiteX38" fmla="*/ 387633 w 468485"/>
              <a:gd name="connsiteY38" fmla="*/ 216917 h 396648"/>
              <a:gd name="connsiteX39" fmla="*/ 391014 w 468485"/>
              <a:gd name="connsiteY39" fmla="*/ 217762 h 396648"/>
              <a:gd name="connsiteX40" fmla="*/ 396648 w 468485"/>
              <a:gd name="connsiteY40" fmla="*/ 225932 h 396648"/>
              <a:gd name="connsiteX41" fmla="*/ 396648 w 468485"/>
              <a:gd name="connsiteY41" fmla="*/ 315515 h 396648"/>
              <a:gd name="connsiteX42" fmla="*/ 372843 w 468485"/>
              <a:gd name="connsiteY42" fmla="*/ 372844 h 396648"/>
              <a:gd name="connsiteX43" fmla="*/ 315515 w 468485"/>
              <a:gd name="connsiteY43" fmla="*/ 396648 h 396648"/>
              <a:gd name="connsiteX44" fmla="*/ 81132 w 468485"/>
              <a:gd name="connsiteY44" fmla="*/ 396648 h 396648"/>
              <a:gd name="connsiteX45" fmla="*/ 23804 w 468485"/>
              <a:gd name="connsiteY45" fmla="*/ 372844 h 396648"/>
              <a:gd name="connsiteX46" fmla="*/ 0 w 468485"/>
              <a:gd name="connsiteY46" fmla="*/ 315515 h 396648"/>
              <a:gd name="connsiteX47" fmla="*/ 0 w 468485"/>
              <a:gd name="connsiteY47" fmla="*/ 81132 h 396648"/>
              <a:gd name="connsiteX48" fmla="*/ 23804 w 468485"/>
              <a:gd name="connsiteY48" fmla="*/ 23804 h 396648"/>
              <a:gd name="connsiteX49" fmla="*/ 81132 w 468485"/>
              <a:gd name="connsiteY49" fmla="*/ 0 h 39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68485" h="396648">
                <a:moveTo>
                  <a:pt x="414678" y="18311"/>
                </a:moveTo>
                <a:cubicBezTo>
                  <a:pt x="420876" y="18311"/>
                  <a:pt x="426229" y="20565"/>
                  <a:pt x="430736" y="25072"/>
                </a:cubicBezTo>
                <a:lnTo>
                  <a:pt x="461724" y="56060"/>
                </a:lnTo>
                <a:cubicBezTo>
                  <a:pt x="466231" y="60568"/>
                  <a:pt x="468485" y="65920"/>
                  <a:pt x="468485" y="72118"/>
                </a:cubicBezTo>
                <a:cubicBezTo>
                  <a:pt x="468485" y="78315"/>
                  <a:pt x="466231" y="83668"/>
                  <a:pt x="461724" y="88175"/>
                </a:cubicBezTo>
                <a:lnTo>
                  <a:pt x="232412" y="317487"/>
                </a:lnTo>
                <a:cubicBezTo>
                  <a:pt x="227904" y="321995"/>
                  <a:pt x="222552" y="324249"/>
                  <a:pt x="216354" y="324249"/>
                </a:cubicBezTo>
                <a:cubicBezTo>
                  <a:pt x="210156" y="324249"/>
                  <a:pt x="204804" y="321995"/>
                  <a:pt x="200297" y="317487"/>
                </a:cubicBezTo>
                <a:lnTo>
                  <a:pt x="79161" y="196352"/>
                </a:lnTo>
                <a:cubicBezTo>
                  <a:pt x="74654" y="191845"/>
                  <a:pt x="72400" y="186492"/>
                  <a:pt x="72400" y="180295"/>
                </a:cubicBezTo>
                <a:cubicBezTo>
                  <a:pt x="72400" y="174097"/>
                  <a:pt x="74654" y="168744"/>
                  <a:pt x="79161" y="164237"/>
                </a:cubicBezTo>
                <a:lnTo>
                  <a:pt x="110149" y="133249"/>
                </a:lnTo>
                <a:cubicBezTo>
                  <a:pt x="114657" y="128742"/>
                  <a:pt x="120009" y="126488"/>
                  <a:pt x="126207" y="126488"/>
                </a:cubicBezTo>
                <a:cubicBezTo>
                  <a:pt x="132405" y="126488"/>
                  <a:pt x="137757" y="128742"/>
                  <a:pt x="142264" y="133249"/>
                </a:cubicBezTo>
                <a:lnTo>
                  <a:pt x="216354" y="207339"/>
                </a:lnTo>
                <a:lnTo>
                  <a:pt x="398621" y="25072"/>
                </a:lnTo>
                <a:cubicBezTo>
                  <a:pt x="403128" y="20565"/>
                  <a:pt x="408481" y="18311"/>
                  <a:pt x="414678" y="18311"/>
                </a:cubicBezTo>
                <a:close/>
                <a:moveTo>
                  <a:pt x="81132" y="0"/>
                </a:moveTo>
                <a:lnTo>
                  <a:pt x="315515" y="0"/>
                </a:lnTo>
                <a:cubicBezTo>
                  <a:pt x="327347" y="0"/>
                  <a:pt x="338334" y="2348"/>
                  <a:pt x="348476" y="7043"/>
                </a:cubicBezTo>
                <a:cubicBezTo>
                  <a:pt x="351293" y="8357"/>
                  <a:pt x="352983" y="10517"/>
                  <a:pt x="353546" y="13522"/>
                </a:cubicBezTo>
                <a:cubicBezTo>
                  <a:pt x="354110" y="16715"/>
                  <a:pt x="353264" y="19438"/>
                  <a:pt x="351011" y="21692"/>
                </a:cubicBezTo>
                <a:lnTo>
                  <a:pt x="337207" y="35495"/>
                </a:lnTo>
                <a:cubicBezTo>
                  <a:pt x="335329" y="37373"/>
                  <a:pt x="333169" y="38313"/>
                  <a:pt x="330728" y="38313"/>
                </a:cubicBezTo>
                <a:cubicBezTo>
                  <a:pt x="330164" y="38313"/>
                  <a:pt x="329319" y="38125"/>
                  <a:pt x="328192" y="37749"/>
                </a:cubicBezTo>
                <a:cubicBezTo>
                  <a:pt x="323873" y="36622"/>
                  <a:pt x="319647" y="36059"/>
                  <a:pt x="315515" y="36059"/>
                </a:cubicBezTo>
                <a:lnTo>
                  <a:pt x="81132" y="36059"/>
                </a:lnTo>
                <a:cubicBezTo>
                  <a:pt x="68737" y="36059"/>
                  <a:pt x="58126" y="40472"/>
                  <a:pt x="49299" y="49299"/>
                </a:cubicBezTo>
                <a:cubicBezTo>
                  <a:pt x="40472" y="58126"/>
                  <a:pt x="36058" y="68737"/>
                  <a:pt x="36058" y="81132"/>
                </a:cubicBezTo>
                <a:lnTo>
                  <a:pt x="36058" y="315515"/>
                </a:lnTo>
                <a:cubicBezTo>
                  <a:pt x="36058" y="327911"/>
                  <a:pt x="40472" y="338522"/>
                  <a:pt x="49299" y="347349"/>
                </a:cubicBezTo>
                <a:cubicBezTo>
                  <a:pt x="58126" y="356176"/>
                  <a:pt x="68737" y="360589"/>
                  <a:pt x="81132" y="360589"/>
                </a:cubicBezTo>
                <a:lnTo>
                  <a:pt x="315515" y="360589"/>
                </a:lnTo>
                <a:cubicBezTo>
                  <a:pt x="327911" y="360589"/>
                  <a:pt x="338522" y="356176"/>
                  <a:pt x="347348" y="347349"/>
                </a:cubicBezTo>
                <a:cubicBezTo>
                  <a:pt x="356175" y="338522"/>
                  <a:pt x="360589" y="327911"/>
                  <a:pt x="360589" y="315515"/>
                </a:cubicBezTo>
                <a:lnTo>
                  <a:pt x="360589" y="243961"/>
                </a:lnTo>
                <a:cubicBezTo>
                  <a:pt x="360589" y="241520"/>
                  <a:pt x="361434" y="239454"/>
                  <a:pt x="363124" y="237764"/>
                </a:cubicBezTo>
                <a:lnTo>
                  <a:pt x="381154" y="219734"/>
                </a:lnTo>
                <a:cubicBezTo>
                  <a:pt x="383032" y="217856"/>
                  <a:pt x="385192" y="216917"/>
                  <a:pt x="387633" y="216917"/>
                </a:cubicBezTo>
                <a:cubicBezTo>
                  <a:pt x="388760" y="216917"/>
                  <a:pt x="389887" y="217198"/>
                  <a:pt x="391014" y="217762"/>
                </a:cubicBezTo>
                <a:cubicBezTo>
                  <a:pt x="394770" y="219264"/>
                  <a:pt x="396648" y="221988"/>
                  <a:pt x="396648" y="225932"/>
                </a:cubicBezTo>
                <a:lnTo>
                  <a:pt x="396648" y="315515"/>
                </a:lnTo>
                <a:cubicBezTo>
                  <a:pt x="396648" y="337865"/>
                  <a:pt x="388713" y="356974"/>
                  <a:pt x="372843" y="372844"/>
                </a:cubicBezTo>
                <a:cubicBezTo>
                  <a:pt x="356974" y="388713"/>
                  <a:pt x="337864" y="396648"/>
                  <a:pt x="315515" y="396648"/>
                </a:cubicBezTo>
                <a:lnTo>
                  <a:pt x="81132" y="396648"/>
                </a:lnTo>
                <a:cubicBezTo>
                  <a:pt x="58783" y="396648"/>
                  <a:pt x="39674" y="388713"/>
                  <a:pt x="23804" y="372844"/>
                </a:cubicBezTo>
                <a:cubicBezTo>
                  <a:pt x="7935" y="356974"/>
                  <a:pt x="0" y="337865"/>
                  <a:pt x="0" y="315515"/>
                </a:cubicBezTo>
                <a:lnTo>
                  <a:pt x="0" y="81132"/>
                </a:lnTo>
                <a:cubicBezTo>
                  <a:pt x="0" y="58783"/>
                  <a:pt x="7935" y="39674"/>
                  <a:pt x="23804" y="23804"/>
                </a:cubicBezTo>
                <a:cubicBezTo>
                  <a:pt x="39674" y="7935"/>
                  <a:pt x="58783" y="0"/>
                  <a:pt x="81132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>
              <a:defRPr/>
            </a:pPr>
            <a:endParaRPr lang="en-US" sz="101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Freeform 450">
            <a:extLst>
              <a:ext uri="{FF2B5EF4-FFF2-40B4-BE49-F238E27FC236}">
                <a16:creationId xmlns:a16="http://schemas.microsoft.com/office/drawing/2014/main" id="{F890CD70-7F5A-FA8E-2BFA-457ADF01A947}"/>
              </a:ext>
            </a:extLst>
          </p:cNvPr>
          <p:cNvSpPr/>
          <p:nvPr/>
        </p:nvSpPr>
        <p:spPr>
          <a:xfrm>
            <a:off x="7944953" y="4965102"/>
            <a:ext cx="607971" cy="1004468"/>
          </a:xfrm>
          <a:custGeom>
            <a:avLst/>
            <a:gdLst/>
            <a:ahLst/>
            <a:cxnLst/>
            <a:rect l="l" t="t" r="r" b="b"/>
            <a:pathLst>
              <a:path w="468766" h="504825">
                <a:moveTo>
                  <a:pt x="117192" y="0"/>
                </a:moveTo>
                <a:lnTo>
                  <a:pt x="135221" y="0"/>
                </a:lnTo>
                <a:cubicBezTo>
                  <a:pt x="147617" y="0"/>
                  <a:pt x="158228" y="4413"/>
                  <a:pt x="167054" y="13240"/>
                </a:cubicBezTo>
                <a:cubicBezTo>
                  <a:pt x="175881" y="22067"/>
                  <a:pt x="180295" y="32679"/>
                  <a:pt x="180295" y="45074"/>
                </a:cubicBezTo>
                <a:lnTo>
                  <a:pt x="180295" y="72118"/>
                </a:lnTo>
                <a:lnTo>
                  <a:pt x="288471" y="72118"/>
                </a:lnTo>
                <a:lnTo>
                  <a:pt x="288471" y="45074"/>
                </a:lnTo>
                <a:cubicBezTo>
                  <a:pt x="288471" y="32679"/>
                  <a:pt x="292885" y="22067"/>
                  <a:pt x="301712" y="13240"/>
                </a:cubicBezTo>
                <a:cubicBezTo>
                  <a:pt x="310539" y="4413"/>
                  <a:pt x="321150" y="0"/>
                  <a:pt x="333545" y="0"/>
                </a:cubicBezTo>
                <a:lnTo>
                  <a:pt x="351574" y="0"/>
                </a:lnTo>
                <a:cubicBezTo>
                  <a:pt x="363970" y="0"/>
                  <a:pt x="374581" y="4413"/>
                  <a:pt x="383408" y="13240"/>
                </a:cubicBezTo>
                <a:cubicBezTo>
                  <a:pt x="392235" y="22067"/>
                  <a:pt x="396648" y="32679"/>
                  <a:pt x="396648" y="45074"/>
                </a:cubicBezTo>
                <a:lnTo>
                  <a:pt x="396648" y="72118"/>
                </a:lnTo>
                <a:lnTo>
                  <a:pt x="432707" y="72118"/>
                </a:lnTo>
                <a:cubicBezTo>
                  <a:pt x="442473" y="72118"/>
                  <a:pt x="450924" y="75686"/>
                  <a:pt x="458061" y="82823"/>
                </a:cubicBezTo>
                <a:cubicBezTo>
                  <a:pt x="465198" y="89960"/>
                  <a:pt x="468766" y="98411"/>
                  <a:pt x="468766" y="108177"/>
                </a:cubicBezTo>
                <a:lnTo>
                  <a:pt x="468766" y="468766"/>
                </a:lnTo>
                <a:cubicBezTo>
                  <a:pt x="468766" y="478532"/>
                  <a:pt x="465198" y="486983"/>
                  <a:pt x="458061" y="494120"/>
                </a:cubicBezTo>
                <a:cubicBezTo>
                  <a:pt x="450924" y="501257"/>
                  <a:pt x="442473" y="504825"/>
                  <a:pt x="432707" y="504825"/>
                </a:cubicBezTo>
                <a:lnTo>
                  <a:pt x="36059" y="504825"/>
                </a:lnTo>
                <a:cubicBezTo>
                  <a:pt x="26293" y="504825"/>
                  <a:pt x="17841" y="501257"/>
                  <a:pt x="10705" y="494120"/>
                </a:cubicBezTo>
                <a:cubicBezTo>
                  <a:pt x="3568" y="486983"/>
                  <a:pt x="0" y="478532"/>
                  <a:pt x="0" y="468766"/>
                </a:cubicBezTo>
                <a:lnTo>
                  <a:pt x="0" y="108177"/>
                </a:lnTo>
                <a:cubicBezTo>
                  <a:pt x="0" y="98411"/>
                  <a:pt x="3568" y="89960"/>
                  <a:pt x="10705" y="82823"/>
                </a:cubicBezTo>
                <a:cubicBezTo>
                  <a:pt x="17841" y="75686"/>
                  <a:pt x="26293" y="72118"/>
                  <a:pt x="36059" y="72118"/>
                </a:cubicBezTo>
                <a:lnTo>
                  <a:pt x="72118" y="72118"/>
                </a:lnTo>
                <a:lnTo>
                  <a:pt x="72118" y="45074"/>
                </a:lnTo>
                <a:cubicBezTo>
                  <a:pt x="72118" y="32679"/>
                  <a:pt x="76531" y="22067"/>
                  <a:pt x="85358" y="13240"/>
                </a:cubicBezTo>
                <a:cubicBezTo>
                  <a:pt x="94185" y="4413"/>
                  <a:pt x="104797" y="0"/>
                  <a:pt x="117192" y="0"/>
                </a:cubicBezTo>
                <a:close/>
                <a:moveTo>
                  <a:pt x="117192" y="36059"/>
                </a:moveTo>
                <a:cubicBezTo>
                  <a:pt x="114750" y="36059"/>
                  <a:pt x="112637" y="36951"/>
                  <a:pt x="110853" y="38735"/>
                </a:cubicBezTo>
                <a:cubicBezTo>
                  <a:pt x="109069" y="40519"/>
                  <a:pt x="108177" y="42632"/>
                  <a:pt x="108177" y="45074"/>
                </a:cubicBezTo>
                <a:lnTo>
                  <a:pt x="108177" y="126206"/>
                </a:lnTo>
                <a:cubicBezTo>
                  <a:pt x="108177" y="128648"/>
                  <a:pt x="109069" y="130761"/>
                  <a:pt x="110853" y="132545"/>
                </a:cubicBezTo>
                <a:cubicBezTo>
                  <a:pt x="112637" y="134329"/>
                  <a:pt x="114750" y="135221"/>
                  <a:pt x="117192" y="135221"/>
                </a:cubicBezTo>
                <a:lnTo>
                  <a:pt x="135221" y="135221"/>
                </a:lnTo>
                <a:cubicBezTo>
                  <a:pt x="137663" y="135221"/>
                  <a:pt x="139775" y="134329"/>
                  <a:pt x="141559" y="132545"/>
                </a:cubicBezTo>
                <a:cubicBezTo>
                  <a:pt x="143344" y="130761"/>
                  <a:pt x="144236" y="128648"/>
                  <a:pt x="144236" y="126206"/>
                </a:cubicBezTo>
                <a:lnTo>
                  <a:pt x="144236" y="45074"/>
                </a:lnTo>
                <a:cubicBezTo>
                  <a:pt x="144236" y="42632"/>
                  <a:pt x="143344" y="40519"/>
                  <a:pt x="141559" y="38735"/>
                </a:cubicBezTo>
                <a:cubicBezTo>
                  <a:pt x="139775" y="36951"/>
                  <a:pt x="137663" y="36059"/>
                  <a:pt x="135221" y="36059"/>
                </a:cubicBezTo>
                <a:lnTo>
                  <a:pt x="117192" y="36059"/>
                </a:lnTo>
                <a:close/>
                <a:moveTo>
                  <a:pt x="36059" y="180295"/>
                </a:moveTo>
                <a:lnTo>
                  <a:pt x="36059" y="261427"/>
                </a:lnTo>
                <a:lnTo>
                  <a:pt x="117192" y="261427"/>
                </a:lnTo>
                <a:lnTo>
                  <a:pt x="117192" y="180295"/>
                </a:lnTo>
                <a:lnTo>
                  <a:pt x="36059" y="180295"/>
                </a:lnTo>
                <a:close/>
                <a:moveTo>
                  <a:pt x="135221" y="180295"/>
                </a:moveTo>
                <a:lnTo>
                  <a:pt x="135221" y="261427"/>
                </a:lnTo>
                <a:lnTo>
                  <a:pt x="225368" y="261427"/>
                </a:lnTo>
                <a:lnTo>
                  <a:pt x="225368" y="180295"/>
                </a:lnTo>
                <a:lnTo>
                  <a:pt x="135221" y="180295"/>
                </a:lnTo>
                <a:close/>
                <a:moveTo>
                  <a:pt x="243398" y="180295"/>
                </a:moveTo>
                <a:lnTo>
                  <a:pt x="243398" y="261427"/>
                </a:lnTo>
                <a:lnTo>
                  <a:pt x="333545" y="261427"/>
                </a:lnTo>
                <a:lnTo>
                  <a:pt x="333545" y="180295"/>
                </a:lnTo>
                <a:lnTo>
                  <a:pt x="243398" y="180295"/>
                </a:lnTo>
                <a:close/>
                <a:moveTo>
                  <a:pt x="351574" y="180295"/>
                </a:moveTo>
                <a:lnTo>
                  <a:pt x="351574" y="261427"/>
                </a:lnTo>
                <a:lnTo>
                  <a:pt x="432707" y="261427"/>
                </a:lnTo>
                <a:lnTo>
                  <a:pt x="432707" y="180295"/>
                </a:lnTo>
                <a:lnTo>
                  <a:pt x="351574" y="180295"/>
                </a:lnTo>
                <a:close/>
                <a:moveTo>
                  <a:pt x="36059" y="279457"/>
                </a:moveTo>
                <a:lnTo>
                  <a:pt x="36059" y="369604"/>
                </a:lnTo>
                <a:lnTo>
                  <a:pt x="117192" y="369604"/>
                </a:lnTo>
                <a:lnTo>
                  <a:pt x="117192" y="279457"/>
                </a:lnTo>
                <a:lnTo>
                  <a:pt x="36059" y="279457"/>
                </a:lnTo>
                <a:close/>
                <a:moveTo>
                  <a:pt x="135221" y="279457"/>
                </a:moveTo>
                <a:lnTo>
                  <a:pt x="135221" y="369604"/>
                </a:lnTo>
                <a:lnTo>
                  <a:pt x="225368" y="369604"/>
                </a:lnTo>
                <a:lnTo>
                  <a:pt x="225368" y="279457"/>
                </a:lnTo>
                <a:lnTo>
                  <a:pt x="135221" y="279457"/>
                </a:lnTo>
                <a:close/>
                <a:moveTo>
                  <a:pt x="243398" y="279457"/>
                </a:moveTo>
                <a:lnTo>
                  <a:pt x="243398" y="369604"/>
                </a:lnTo>
                <a:lnTo>
                  <a:pt x="333545" y="369604"/>
                </a:lnTo>
                <a:lnTo>
                  <a:pt x="333545" y="279457"/>
                </a:lnTo>
                <a:lnTo>
                  <a:pt x="243398" y="279457"/>
                </a:lnTo>
                <a:close/>
                <a:moveTo>
                  <a:pt x="351574" y="279457"/>
                </a:moveTo>
                <a:lnTo>
                  <a:pt x="351574" y="369604"/>
                </a:lnTo>
                <a:lnTo>
                  <a:pt x="432707" y="369604"/>
                </a:lnTo>
                <a:lnTo>
                  <a:pt x="432707" y="279457"/>
                </a:lnTo>
                <a:lnTo>
                  <a:pt x="351574" y="279457"/>
                </a:lnTo>
                <a:close/>
                <a:moveTo>
                  <a:pt x="36059" y="387634"/>
                </a:moveTo>
                <a:lnTo>
                  <a:pt x="36059" y="468766"/>
                </a:lnTo>
                <a:lnTo>
                  <a:pt x="117192" y="468766"/>
                </a:lnTo>
                <a:lnTo>
                  <a:pt x="117192" y="387634"/>
                </a:lnTo>
                <a:lnTo>
                  <a:pt x="36059" y="387634"/>
                </a:lnTo>
                <a:close/>
                <a:moveTo>
                  <a:pt x="135221" y="387634"/>
                </a:moveTo>
                <a:lnTo>
                  <a:pt x="135221" y="468766"/>
                </a:lnTo>
                <a:lnTo>
                  <a:pt x="225368" y="468766"/>
                </a:lnTo>
                <a:lnTo>
                  <a:pt x="225368" y="387634"/>
                </a:lnTo>
                <a:lnTo>
                  <a:pt x="135221" y="387634"/>
                </a:lnTo>
                <a:close/>
                <a:moveTo>
                  <a:pt x="243398" y="387634"/>
                </a:moveTo>
                <a:lnTo>
                  <a:pt x="243398" y="468766"/>
                </a:lnTo>
                <a:lnTo>
                  <a:pt x="333545" y="468766"/>
                </a:lnTo>
                <a:lnTo>
                  <a:pt x="333545" y="387634"/>
                </a:lnTo>
                <a:lnTo>
                  <a:pt x="243398" y="387634"/>
                </a:lnTo>
                <a:close/>
                <a:moveTo>
                  <a:pt x="351574" y="387634"/>
                </a:moveTo>
                <a:lnTo>
                  <a:pt x="351574" y="468766"/>
                </a:lnTo>
                <a:lnTo>
                  <a:pt x="432707" y="468766"/>
                </a:lnTo>
                <a:lnTo>
                  <a:pt x="432707" y="387634"/>
                </a:lnTo>
                <a:lnTo>
                  <a:pt x="351574" y="387634"/>
                </a:lnTo>
                <a:close/>
                <a:moveTo>
                  <a:pt x="333545" y="36059"/>
                </a:moveTo>
                <a:cubicBezTo>
                  <a:pt x="331104" y="36059"/>
                  <a:pt x="328990" y="36951"/>
                  <a:pt x="327207" y="38735"/>
                </a:cubicBezTo>
                <a:cubicBezTo>
                  <a:pt x="325423" y="40519"/>
                  <a:pt x="324531" y="42632"/>
                  <a:pt x="324531" y="45074"/>
                </a:cubicBezTo>
                <a:lnTo>
                  <a:pt x="324531" y="126206"/>
                </a:lnTo>
                <a:cubicBezTo>
                  <a:pt x="324531" y="128648"/>
                  <a:pt x="325423" y="130761"/>
                  <a:pt x="327207" y="132545"/>
                </a:cubicBezTo>
                <a:cubicBezTo>
                  <a:pt x="328990" y="134329"/>
                  <a:pt x="331104" y="135221"/>
                  <a:pt x="333545" y="135221"/>
                </a:cubicBezTo>
                <a:lnTo>
                  <a:pt x="351574" y="135221"/>
                </a:lnTo>
                <a:cubicBezTo>
                  <a:pt x="354016" y="135221"/>
                  <a:pt x="356129" y="134329"/>
                  <a:pt x="357913" y="132545"/>
                </a:cubicBezTo>
                <a:cubicBezTo>
                  <a:pt x="359697" y="130761"/>
                  <a:pt x="360590" y="128648"/>
                  <a:pt x="360590" y="126206"/>
                </a:cubicBezTo>
                <a:lnTo>
                  <a:pt x="360590" y="45074"/>
                </a:lnTo>
                <a:cubicBezTo>
                  <a:pt x="360590" y="42632"/>
                  <a:pt x="359697" y="40519"/>
                  <a:pt x="357913" y="38735"/>
                </a:cubicBezTo>
                <a:cubicBezTo>
                  <a:pt x="356129" y="36951"/>
                  <a:pt x="354016" y="36059"/>
                  <a:pt x="351574" y="36059"/>
                </a:cubicBezTo>
                <a:lnTo>
                  <a:pt x="333545" y="3605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66">
              <a:defRPr/>
            </a:pPr>
            <a:endParaRPr lang="en-US" sz="1013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104" name="Graphic 103" descr="Users with solid fill">
            <a:extLst>
              <a:ext uri="{FF2B5EF4-FFF2-40B4-BE49-F238E27FC236}">
                <a16:creationId xmlns:a16="http://schemas.microsoft.com/office/drawing/2014/main" id="{0F01EBCD-5E7E-F461-FCDA-AAEE1A21D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2603" y="3544672"/>
            <a:ext cx="771618" cy="11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6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4622F18-5CE6-B209-DDD8-A7F0F1CC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0716" y="6347102"/>
            <a:ext cx="2057400" cy="365125"/>
          </a:xfrm>
        </p:spPr>
        <p:txBody>
          <a:bodyPr/>
          <a:lstStyle/>
          <a:p>
            <a:fld id="{51E5ACF1-2035-ED44-A2A6-3FD409EE1DA9}" type="slidenum">
              <a:rPr lang="en-US" smtClean="0"/>
              <a:t>5</a:t>
            </a:fld>
            <a:r>
              <a:rPr lang="hu-HU" dirty="0"/>
              <a:t> /20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54113"/>
            <a:ext cx="7886700" cy="1325562"/>
          </a:xfrm>
        </p:spPr>
        <p:txBody>
          <a:bodyPr/>
          <a:lstStyle/>
          <a:p>
            <a:r>
              <a:rPr lang="hu-HU" dirty="0"/>
              <a:t>Rendszerterv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18A0F-8CD6-4C0D-2AE9-DD53708AB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024" y="191004"/>
            <a:ext cx="5400040" cy="64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1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2F21E-B4B1-DDE8-4806-B59FF8B16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5" y="1677010"/>
            <a:ext cx="4832538" cy="45135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9A5860-10F2-3CB0-A725-42DAE29FE374}"/>
              </a:ext>
            </a:extLst>
          </p:cNvPr>
          <p:cNvSpPr txBox="1">
            <a:spLocks/>
          </p:cNvSpPr>
          <p:nvPr/>
        </p:nvSpPr>
        <p:spPr>
          <a:xfrm>
            <a:off x="3033092" y="233431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Adatbázis felépítése</a:t>
            </a:r>
          </a:p>
        </p:txBody>
      </p:sp>
    </p:spTree>
    <p:extLst>
      <p:ext uri="{BB962C8B-B14F-4D97-AF65-F5344CB8AC3E}">
        <p14:creationId xmlns:p14="http://schemas.microsoft.com/office/powerpoint/2010/main" val="1874695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44622F18-5CE6-B209-DDD8-A7F0F1CC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0716" y="6347102"/>
            <a:ext cx="2057400" cy="365125"/>
          </a:xfrm>
        </p:spPr>
        <p:txBody>
          <a:bodyPr/>
          <a:lstStyle/>
          <a:p>
            <a:fld id="{51E5ACF1-2035-ED44-A2A6-3FD409EE1DA9}" type="slidenum">
              <a:rPr lang="en-US" smtClean="0"/>
              <a:t>7</a:t>
            </a:fld>
            <a:r>
              <a:rPr lang="hu-HU" dirty="0"/>
              <a:t> /20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E8D9F1-E4CC-6144-0A43-76F182848A09}"/>
              </a:ext>
            </a:extLst>
          </p:cNvPr>
          <p:cNvSpPr txBox="1">
            <a:spLocks/>
          </p:cNvSpPr>
          <p:nvPr/>
        </p:nvSpPr>
        <p:spPr>
          <a:xfrm>
            <a:off x="2298424" y="320668"/>
            <a:ext cx="78867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/>
              <a:t>ML.NET</a:t>
            </a:r>
            <a:endParaRPr lang="hu-HU" dirty="0"/>
          </a:p>
        </p:txBody>
      </p:sp>
      <p:graphicFrame>
        <p:nvGraphicFramePr>
          <p:cNvPr id="10" name="TextBox 2">
            <a:extLst>
              <a:ext uri="{FF2B5EF4-FFF2-40B4-BE49-F238E27FC236}">
                <a16:creationId xmlns:a16="http://schemas.microsoft.com/office/drawing/2014/main" id="{2F3FC8E2-787D-6ECD-536E-94EB89702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192620"/>
              </p:ext>
            </p:extLst>
          </p:nvPr>
        </p:nvGraphicFramePr>
        <p:xfrm>
          <a:off x="628650" y="1825625"/>
          <a:ext cx="695159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198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58" y="1141076"/>
            <a:ext cx="7886700" cy="1325563"/>
          </a:xfrm>
        </p:spPr>
        <p:txBody>
          <a:bodyPr anchor="ctr">
            <a:normAutofit/>
          </a:bodyPr>
          <a:lstStyle/>
          <a:p>
            <a:r>
              <a:rPr lang="hu-HU" dirty="0"/>
              <a:t>Képfeldolgozás megvalósítása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1CB47-0461-1915-55AF-F750FB0C4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71828"/>
            <a:ext cx="7886700" cy="2858931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95A63-71DF-0C10-C54D-E3C5956C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7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1E5ACF1-2035-ED44-A2A6-3FD409EE1DA9}" type="slidenum">
              <a:rPr lang="en-US" smtClean="0"/>
              <a:pPr>
                <a:spcAft>
                  <a:spcPts val="600"/>
                </a:spcAft>
              </a:pPr>
              <a:t>8</a:t>
            </a:fld>
            <a:r>
              <a:rPr lang="hu-HU" dirty="0"/>
              <a:t> 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7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A65A-23F1-6AA8-1F7F-54D5F5AA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084" y="252485"/>
            <a:ext cx="7886700" cy="1325563"/>
          </a:xfrm>
        </p:spPr>
        <p:txBody>
          <a:bodyPr>
            <a:normAutofit/>
          </a:bodyPr>
          <a:lstStyle/>
          <a:p>
            <a:r>
              <a:rPr lang="hu-HU" dirty="0"/>
              <a:t>Képfeldolgozás folyamata felhasználói oldalról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7DE25-3739-B49D-1499-8D7D358C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9</a:t>
            </a:fld>
            <a:r>
              <a:rPr lang="hu-HU" dirty="0"/>
              <a:t> /18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CE04E-F390-1B0B-8434-FD71E4429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70" y="1040990"/>
            <a:ext cx="7629366" cy="57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3947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resentationGO">
  <a:themeElements>
    <a:clrScheme name="Tuscany">
      <a:dk1>
        <a:srgbClr val="38516E"/>
      </a:dk1>
      <a:lt1>
        <a:srgbClr val="F0F0F5"/>
      </a:lt1>
      <a:dk2>
        <a:srgbClr val="38516E"/>
      </a:dk2>
      <a:lt2>
        <a:srgbClr val="F0F0F5"/>
      </a:lt2>
      <a:accent1>
        <a:srgbClr val="F8B394"/>
      </a:accent1>
      <a:accent2>
        <a:srgbClr val="F29376"/>
      </a:accent2>
      <a:accent3>
        <a:srgbClr val="E17974"/>
      </a:accent3>
      <a:accent4>
        <a:srgbClr val="CF535A"/>
      </a:accent4>
      <a:accent5>
        <a:srgbClr val="B83944"/>
      </a:accent5>
      <a:accent6>
        <a:srgbClr val="89242C"/>
      </a:accent6>
      <a:hlink>
        <a:srgbClr val="F8B394"/>
      </a:hlink>
      <a:folHlink>
        <a:srgbClr val="CF53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45_T_PGO_Modern-Stripes-4x3.pptx" id="{5377B234-B0CB-4E41-BD85-3CD1D06976E7}" vid="{0F3C6B7F-9041-43FA-9068-5DCE915404AC}"/>
    </a:ext>
  </a:extLst>
</a:theme>
</file>

<file path=ppt/theme/theme6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45_T_PGO_Modern-Stripes-4x3.pptx" id="{5377B234-B0CB-4E41-BD85-3CD1D06976E7}" vid="{94479E42-2694-4EFE-B79D-571A2334E1E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4093</TotalTime>
  <Words>458</Words>
  <Application>Microsoft Office PowerPoint</Application>
  <PresentationFormat>On-screen Show (4:3)</PresentationFormat>
  <Paragraphs>99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Open Sans Light</vt:lpstr>
      <vt:lpstr>Söhne</vt:lpstr>
      <vt:lpstr>2_Office Theme</vt:lpstr>
      <vt:lpstr>3_Office Theme</vt:lpstr>
      <vt:lpstr>4_Office Theme</vt:lpstr>
      <vt:lpstr>5_Office Theme</vt:lpstr>
      <vt:lpstr>PresentationGO</vt:lpstr>
      <vt:lpstr>Designed by PresentationGO</vt:lpstr>
      <vt:lpstr> OTTHONÁPOLÁS DIGITALIZÁLÁSA A BETEGBIZTONSÁGÉRT </vt:lpstr>
      <vt:lpstr>Bevezetés</vt:lpstr>
      <vt:lpstr>Tervezett funkció lista</vt:lpstr>
      <vt:lpstr>Hasonló rendszerek</vt:lpstr>
      <vt:lpstr>Rendszerterv</vt:lpstr>
      <vt:lpstr>PowerPoint Presentation</vt:lpstr>
      <vt:lpstr>PowerPoint Presentation</vt:lpstr>
      <vt:lpstr>Képfeldolgozás megvalósítása</vt:lpstr>
      <vt:lpstr>Képfeldolgozás folyamata felhasználói oldalról</vt:lpstr>
      <vt:lpstr>Képfeldolgozás</vt:lpstr>
      <vt:lpstr>PowerPoint Presentation</vt:lpstr>
      <vt:lpstr>PowerPoint Presentation</vt:lpstr>
      <vt:lpstr>Statisztika</vt:lpstr>
      <vt:lpstr>Chatbot </vt:lpstr>
      <vt:lpstr>PowerPoint Presentation</vt:lpstr>
      <vt:lpstr>Tesztelés</vt:lpstr>
      <vt:lpstr>Továbbfejlesztési Lehetőségek</vt:lpstr>
      <vt:lpstr>Köszönöm a figyelmüket!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Bence Bognár</cp:lastModifiedBy>
  <cp:revision>225</cp:revision>
  <cp:lastPrinted>2019-02-21T16:25:53Z</cp:lastPrinted>
  <dcterms:created xsi:type="dcterms:W3CDTF">2019-01-21T14:36:44Z</dcterms:created>
  <dcterms:modified xsi:type="dcterms:W3CDTF">2024-06-24T07:33:01Z</dcterms:modified>
</cp:coreProperties>
</file>